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F_7592815B.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8"/>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92"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93" r:id="rId67"/>
    <p:sldId id="340" r:id="rId68"/>
    <p:sldId id="288" r:id="rId69"/>
    <p:sldId id="290" r:id="rId70"/>
    <p:sldId id="565" r:id="rId71"/>
    <p:sldId id="498" r:id="rId72"/>
    <p:sldId id="559" r:id="rId73"/>
    <p:sldId id="499" r:id="rId74"/>
    <p:sldId id="500" r:id="rId75"/>
    <p:sldId id="393" r:id="rId76"/>
    <p:sldId id="549" r:id="rId77"/>
    <p:sldId id="408" r:id="rId78"/>
    <p:sldId id="293" r:id="rId79"/>
    <p:sldId id="594" r:id="rId80"/>
    <p:sldId id="394" r:id="rId81"/>
    <p:sldId id="586" r:id="rId82"/>
    <p:sldId id="587" r:id="rId83"/>
    <p:sldId id="588" r:id="rId84"/>
    <p:sldId id="589" r:id="rId85"/>
    <p:sldId id="590" r:id="rId86"/>
    <p:sldId id="342" r:id="rId87"/>
    <p:sldId id="601" r:id="rId88"/>
    <p:sldId id="561" r:id="rId89"/>
    <p:sldId id="474" r:id="rId90"/>
    <p:sldId id="583" r:id="rId91"/>
    <p:sldId id="409" r:id="rId92"/>
    <p:sldId id="518" r:id="rId93"/>
    <p:sldId id="595" r:id="rId94"/>
    <p:sldId id="579" r:id="rId95"/>
    <p:sldId id="343" r:id="rId96"/>
    <p:sldId id="344" r:id="rId97"/>
    <p:sldId id="580" r:id="rId98"/>
    <p:sldId id="508" r:id="rId99"/>
    <p:sldId id="509" r:id="rId100"/>
    <p:sldId id="510" r:id="rId101"/>
    <p:sldId id="511" r:id="rId102"/>
    <p:sldId id="552" r:id="rId103"/>
    <p:sldId id="513" r:id="rId104"/>
    <p:sldId id="351" r:id="rId105"/>
    <p:sldId id="534" r:id="rId106"/>
    <p:sldId id="550" r:id="rId107"/>
    <p:sldId id="551" r:id="rId108"/>
    <p:sldId id="519" r:id="rId109"/>
    <p:sldId id="298" r:id="rId110"/>
    <p:sldId id="596" r:id="rId111"/>
    <p:sldId id="602" r:id="rId112"/>
    <p:sldId id="603" r:id="rId113"/>
    <p:sldId id="581" r:id="rId114"/>
    <p:sldId id="446" r:id="rId115"/>
    <p:sldId id="447" r:id="rId116"/>
    <p:sldId id="450" r:id="rId117"/>
    <p:sldId id="582" r:id="rId118"/>
    <p:sldId id="485" r:id="rId119"/>
    <p:sldId id="504" r:id="rId120"/>
    <p:sldId id="528" r:id="rId121"/>
    <p:sldId id="410" r:id="rId122"/>
    <p:sldId id="300" r:id="rId123"/>
    <p:sldId id="597" r:id="rId124"/>
    <p:sldId id="382" r:id="rId125"/>
    <p:sldId id="584" r:id="rId126"/>
    <p:sldId id="529" r:id="rId127"/>
    <p:sldId id="411" r:id="rId128"/>
    <p:sldId id="302" r:id="rId129"/>
    <p:sldId id="598" r:id="rId130"/>
    <p:sldId id="585" r:id="rId131"/>
    <p:sldId id="494" r:id="rId132"/>
    <p:sldId id="404" r:id="rId133"/>
    <p:sldId id="495" r:id="rId134"/>
    <p:sldId id="496" r:id="rId135"/>
    <p:sldId id="486" r:id="rId136"/>
    <p:sldId id="530" r:id="rId137"/>
    <p:sldId id="535" r:id="rId138"/>
    <p:sldId id="412" r:id="rId139"/>
    <p:sldId id="304" r:id="rId140"/>
    <p:sldId id="599" r:id="rId141"/>
    <p:sldId id="395" r:id="rId142"/>
    <p:sldId id="396" r:id="rId143"/>
    <p:sldId id="397" r:id="rId144"/>
    <p:sldId id="398" r:id="rId145"/>
    <p:sldId id="413" r:id="rId146"/>
    <p:sldId id="562" r:id="rId147"/>
    <p:sldId id="600" r:id="rId148"/>
    <p:sldId id="564" r:id="rId149"/>
    <p:sldId id="568" r:id="rId150"/>
    <p:sldId id="567" r:id="rId151"/>
    <p:sldId id="482" r:id="rId152"/>
    <p:sldId id="553" r:id="rId153"/>
    <p:sldId id="378" r:id="rId154"/>
    <p:sldId id="350" r:id="rId155"/>
    <p:sldId id="338" r:id="rId156"/>
    <p:sldId id="352" r:id="rId15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877" autoAdjust="0"/>
  </p:normalViewPr>
  <p:slideViewPr>
    <p:cSldViewPr>
      <p:cViewPr varScale="1">
        <p:scale>
          <a:sx n="88" d="100"/>
          <a:sy n="88" d="100"/>
        </p:scale>
        <p:origin x="1003" y="77"/>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commentAuthors" Target="commentAuthor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presProps" Target="pres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8/12/2024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111</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112</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115</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128</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8/12/2024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8/12/2024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8/12/2024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0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edn/projects/capstone-support-dev/wiki/Templates_and_Forms"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slide" Target="slide43.xml"/><Relationship Id="rId7" Type="http://schemas.openxmlformats.org/officeDocument/2006/relationships/slide" Target="slide10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44.xml"/><Relationship Id="rId5" Type="http://schemas.openxmlformats.org/officeDocument/2006/relationships/slide" Target="slide76.xml"/><Relationship Id="rId10" Type="http://schemas.openxmlformats.org/officeDocument/2006/relationships/slide" Target="slide137.xml"/><Relationship Id="rId4" Type="http://schemas.openxmlformats.org/officeDocument/2006/relationships/slide" Target="slide63.xml"/><Relationship Id="rId9" Type="http://schemas.openxmlformats.org/officeDocument/2006/relationships/slide" Target="slide1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7" Type="http://schemas.openxmlformats.org/officeDocument/2006/relationships/hyperlink" Target="https://designlab.eng.rpi.edu/edn/projects/capstone-support-dev/repository/112/entry/Rubrics/Needs%20and%20Requirements%20rubric.docx"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109</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all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112</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113</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116</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3"/>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133</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#2,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7939596"/>
              </p:ext>
            </p:extLst>
          </p:nvPr>
        </p:nvGraphicFramePr>
        <p:xfrm>
          <a:off x="381000" y="1005329"/>
          <a:ext cx="8382000" cy="463573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153</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4992689"/>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 total</a:t>
            </a:r>
          </a:p>
          <a:p>
            <a:r>
              <a:rPr lang="en-US" dirty="0"/>
              <a:t>Review the full word cloud &amp; discuss – 2 minutes</a:t>
            </a:r>
          </a:p>
          <a:p>
            <a:endParaRPr lang="en-US" dirty="0"/>
          </a:p>
          <a:p>
            <a:r>
              <a:rPr lang="en-US" dirty="0"/>
              <a:t>Repeat for second question</a:t>
            </a:r>
          </a:p>
          <a:p>
            <a:endParaRPr lang="en-US" dirty="0"/>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 (3 min)</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 on EDN.</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 #1.</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template made in Repo,</a:t>
            </a:r>
          </a:p>
          <a:p>
            <a:pPr algn="ctr"/>
            <a:r>
              <a:rPr lang="en-US" dirty="0"/>
              <a:t>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“Creating a wiki page.mp4” (3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#1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ea typeface="+mn-lt"/>
                  <a:cs typeface="Calibri" panose="020F0502020204030204"/>
                </a:rPr>
                <a:t>Post Team Standards Agreement to Wiki  </a:t>
              </a:r>
              <a:r>
                <a:rPr lang="en-US" sz="1600" b="1" dirty="0">
                  <a:solidFill>
                    <a:prstClr val="black"/>
                  </a:solidFill>
                  <a:ea typeface="+mn-lt"/>
                  <a:cs typeface="Calibri" panose="020F0502020204030204"/>
                </a:rPr>
                <a:t>before</a:t>
              </a:r>
              <a:r>
                <a:rPr lang="en-US" sz="1600" dirty="0">
                  <a:solidFill>
                    <a:prstClr val="black"/>
                  </a:solidFill>
                  <a:ea typeface="+mn-lt"/>
                  <a:cs typeface="Calibri" panose="020F0502020204030204"/>
                </a:rPr>
                <a:t> Day 6</a:t>
              </a:r>
              <a:endParaRPr lang="en-US" sz="16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a:t>
              </a:r>
              <a:r>
                <a:rPr lang="en-US" sz="2000" dirty="0">
                  <a:solidFill>
                    <a:prstClr val="black"/>
                  </a:solidFill>
                  <a:highlight>
                    <a:srgbClr val="FFFF00"/>
                  </a:highlight>
                  <a:latin typeface="Calibri" panose="020F0502020204030204"/>
                  <a:ea typeface="+mn-lt"/>
                  <a:cs typeface="Calibri" panose="020F0502020204030204"/>
                </a:rPr>
                <a:t>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72377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86</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75274"/>
            <a:chOff x="305868" y="2331227"/>
            <a:chExt cx="7945429" cy="3975274"/>
          </a:xfrm>
        </p:grpSpPr>
        <p:sp>
          <p:nvSpPr>
            <p:cNvPr id="10" name="Content Placeholder 2"/>
            <p:cNvSpPr txBox="1">
              <a:spLocks/>
            </p:cNvSpPr>
            <p:nvPr/>
          </p:nvSpPr>
          <p:spPr>
            <a:xfrm>
              <a:off x="1519989" y="2352563"/>
              <a:ext cx="6731308" cy="1290022"/>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57150" indent="-171450" defTabSz="685800">
                <a:spcBef>
                  <a:spcPts val="375"/>
                </a:spcBef>
              </a:pP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8868" y="3642585"/>
              <a:ext cx="6731308" cy="2663916"/>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4"/>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5"/>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p>
            <a:p>
              <a:pPr marL="57150" indent="-214313" defTabSz="685800">
                <a:spcBef>
                  <a:spcPts val="375"/>
                </a:spcBef>
              </a:pPr>
              <a:r>
                <a:rPr lang="en-US" sz="1400" dirty="0">
                  <a:solidFill>
                    <a:prstClr val="black"/>
                  </a:solidFill>
                  <a:ea typeface="+mn-lt"/>
                  <a:cs typeface="Calibri" panose="020F0502020204030204"/>
                </a:rPr>
                <a:t>Post Benchmarking memo to Background Info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7"/>
            <a:ext cx="7848830" cy="1925141"/>
            <a:chOff x="402467" y="921630"/>
            <a:chExt cx="7848830" cy="1925141"/>
          </a:xfrm>
        </p:grpSpPr>
        <p:sp>
          <p:nvSpPr>
            <p:cNvPr id="8" name="Content Placeholder 2"/>
            <p:cNvSpPr txBox="1">
              <a:spLocks/>
            </p:cNvSpPr>
            <p:nvPr/>
          </p:nvSpPr>
          <p:spPr>
            <a:xfrm>
              <a:off x="1519989" y="921630"/>
              <a:ext cx="6731308" cy="1925141"/>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7"/>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proposed project deliverables to Project </a:t>
              </a:r>
              <a:r>
                <a:rPr lang="en-US" sz="1450" dirty="0" err="1">
                  <a:solidFill>
                    <a:prstClr val="black"/>
                  </a:solidFill>
                  <a:latin typeface="Calibri" panose="020F0502020204030204"/>
                  <a:ea typeface="+mn-lt"/>
                  <a:cs typeface="Calibri" panose="020F0502020204030204"/>
                </a:rPr>
                <a:t>Mgmt</a:t>
              </a:r>
              <a:r>
                <a:rPr lang="en-US" sz="1450" dirty="0">
                  <a:solidFill>
                    <a:prstClr val="black"/>
                  </a:solidFill>
                  <a:latin typeface="Calibri" panose="020F0502020204030204"/>
                  <a:ea typeface="+mn-lt"/>
                  <a:cs typeface="Calibri" panose="020F0502020204030204"/>
                </a:rPr>
                <a:t> Forum – Deliverables thread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89</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96</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043832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12008</Words>
  <Application>Microsoft Office PowerPoint</Application>
  <PresentationFormat>On-screen Show (4:3)</PresentationFormat>
  <Paragraphs>1643</Paragraphs>
  <Slides>154</Slides>
  <Notes>56</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154</vt:i4>
      </vt:variant>
    </vt:vector>
  </HeadingPairs>
  <TitlesOfParts>
    <vt:vector size="166"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Client Meeting #1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Client Meeting #1  Kickoff Meeting</vt:lpstr>
      <vt:lpstr>25 min - Benchmarking</vt:lpstr>
      <vt:lpstr>Benchmarking Examples</vt:lpstr>
      <vt:lpstr>Benchmarking Examples</vt:lpstr>
      <vt:lpstr>Benchmarking - Evaluation</vt:lpstr>
      <vt:lpstr>Benchmarking – Evaluation</vt:lpstr>
      <vt:lpstr>55 min - Project Work </vt:lpstr>
      <vt:lpstr>Project Work</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15 min - N&amp;R Reflective Update</vt:lpstr>
      <vt:lpstr>75 min – Project Work</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2024-08-12T20:45:15Z</dcterms:modified>
</cp:coreProperties>
</file>