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modernComment_15F_7592815B.xml" ContentType="application/vnd.ms-powerpoint.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51"/>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9" r:id="rId34"/>
    <p:sldId id="292" r:id="rId35"/>
    <p:sldId id="487" r:id="rId36"/>
    <p:sldId id="488" r:id="rId37"/>
    <p:sldId id="578" r:id="rId38"/>
    <p:sldId id="521" r:id="rId39"/>
    <p:sldId id="531" r:id="rId40"/>
    <p:sldId id="554" r:id="rId41"/>
    <p:sldId id="264" r:id="rId42"/>
    <p:sldId id="592" r:id="rId43"/>
    <p:sldId id="389" r:id="rId44"/>
    <p:sldId id="426" r:id="rId45"/>
    <p:sldId id="493" r:id="rId46"/>
    <p:sldId id="557" r:id="rId47"/>
    <p:sldId id="473" r:id="rId48"/>
    <p:sldId id="460" r:id="rId49"/>
    <p:sldId id="289" r:id="rId50"/>
    <p:sldId id="468" r:id="rId51"/>
    <p:sldId id="469" r:id="rId52"/>
    <p:sldId id="471" r:id="rId53"/>
    <p:sldId id="558" r:id="rId54"/>
    <p:sldId id="329" r:id="rId55"/>
    <p:sldId id="330" r:id="rId56"/>
    <p:sldId id="331" r:id="rId57"/>
    <p:sldId id="522" r:id="rId58"/>
    <p:sldId id="536" r:id="rId59"/>
    <p:sldId id="604" r:id="rId60"/>
    <p:sldId id="546" r:id="rId61"/>
    <p:sldId id="287" r:id="rId62"/>
    <p:sldId id="593" r:id="rId63"/>
    <p:sldId id="340" r:id="rId64"/>
    <p:sldId id="288" r:id="rId65"/>
    <p:sldId id="290" r:id="rId66"/>
    <p:sldId id="565" r:id="rId67"/>
    <p:sldId id="559" r:id="rId68"/>
    <p:sldId id="393" r:id="rId69"/>
    <p:sldId id="549" r:id="rId70"/>
    <p:sldId id="605" r:id="rId71"/>
    <p:sldId id="293" r:id="rId72"/>
    <p:sldId id="594" r:id="rId73"/>
    <p:sldId id="586" r:id="rId74"/>
    <p:sldId id="587" r:id="rId75"/>
    <p:sldId id="588" r:id="rId76"/>
    <p:sldId id="589" r:id="rId77"/>
    <p:sldId id="590" r:id="rId78"/>
    <p:sldId id="394" r:id="rId79"/>
    <p:sldId id="342" r:id="rId80"/>
    <p:sldId id="601" r:id="rId81"/>
    <p:sldId id="561" r:id="rId82"/>
    <p:sldId id="474" r:id="rId83"/>
    <p:sldId id="583" r:id="rId84"/>
    <p:sldId id="606" r:id="rId85"/>
    <p:sldId id="518" r:id="rId86"/>
    <p:sldId id="595" r:id="rId87"/>
    <p:sldId id="579" r:id="rId88"/>
    <p:sldId id="343" r:id="rId89"/>
    <p:sldId id="344" r:id="rId90"/>
    <p:sldId id="580" r:id="rId91"/>
    <p:sldId id="508" r:id="rId92"/>
    <p:sldId id="509" r:id="rId93"/>
    <p:sldId id="510" r:id="rId94"/>
    <p:sldId id="511" r:id="rId95"/>
    <p:sldId id="552" r:id="rId96"/>
    <p:sldId id="513" r:id="rId97"/>
    <p:sldId id="351" r:id="rId98"/>
    <p:sldId id="534" r:id="rId99"/>
    <p:sldId id="550" r:id="rId100"/>
    <p:sldId id="551" r:id="rId101"/>
    <p:sldId id="607" r:id="rId102"/>
    <p:sldId id="298" r:id="rId103"/>
    <p:sldId id="596" r:id="rId104"/>
    <p:sldId id="602" r:id="rId105"/>
    <p:sldId id="603" r:id="rId106"/>
    <p:sldId id="581" r:id="rId107"/>
    <p:sldId id="446" r:id="rId108"/>
    <p:sldId id="447" r:id="rId109"/>
    <p:sldId id="450" r:id="rId110"/>
    <p:sldId id="582" r:id="rId111"/>
    <p:sldId id="485" r:id="rId112"/>
    <p:sldId id="504" r:id="rId113"/>
    <p:sldId id="528" r:id="rId114"/>
    <p:sldId id="608" r:id="rId115"/>
    <p:sldId id="300" r:id="rId116"/>
    <p:sldId id="597" r:id="rId117"/>
    <p:sldId id="382" r:id="rId118"/>
    <p:sldId id="584" r:id="rId119"/>
    <p:sldId id="529" r:id="rId120"/>
    <p:sldId id="609" r:id="rId121"/>
    <p:sldId id="302" r:id="rId122"/>
    <p:sldId id="598" r:id="rId123"/>
    <p:sldId id="585" r:id="rId124"/>
    <p:sldId id="494" r:id="rId125"/>
    <p:sldId id="404" r:id="rId126"/>
    <p:sldId id="495" r:id="rId127"/>
    <p:sldId id="496" r:id="rId128"/>
    <p:sldId id="486" r:id="rId129"/>
    <p:sldId id="530" r:id="rId130"/>
    <p:sldId id="535" r:id="rId131"/>
    <p:sldId id="610" r:id="rId132"/>
    <p:sldId id="304" r:id="rId133"/>
    <p:sldId id="599" r:id="rId134"/>
    <p:sldId id="395" r:id="rId135"/>
    <p:sldId id="396" r:id="rId136"/>
    <p:sldId id="397" r:id="rId137"/>
    <p:sldId id="398" r:id="rId138"/>
    <p:sldId id="611" r:id="rId139"/>
    <p:sldId id="562" r:id="rId140"/>
    <p:sldId id="600" r:id="rId141"/>
    <p:sldId id="564" r:id="rId142"/>
    <p:sldId id="568" r:id="rId143"/>
    <p:sldId id="567" r:id="rId144"/>
    <p:sldId id="482" r:id="rId145"/>
    <p:sldId id="553" r:id="rId146"/>
    <p:sldId id="378" r:id="rId147"/>
    <p:sldId id="350" r:id="rId148"/>
    <p:sldId id="338" r:id="rId149"/>
    <p:sldId id="352" r:id="rId15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2877" autoAdjust="0"/>
  </p:normalViewPr>
  <p:slideViewPr>
    <p:cSldViewPr>
      <p:cViewPr varScale="1">
        <p:scale>
          <a:sx n="71" d="100"/>
          <a:sy n="71" d="100"/>
        </p:scale>
        <p:origin x="917" y="58"/>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12762"/>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microsoft.com/office/2018/10/relationships/authors" Target="author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viewProps" Target="view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8/19/2024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41</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57</a:t>
            </a:fld>
            <a:endParaRPr lang="en-US" dirty="0"/>
          </a:p>
        </p:txBody>
      </p:sp>
    </p:spTree>
    <p:extLst>
      <p:ext uri="{BB962C8B-B14F-4D97-AF65-F5344CB8AC3E}">
        <p14:creationId xmlns:p14="http://schemas.microsoft.com/office/powerpoint/2010/main" val="141844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64</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3883129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998952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85</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1269701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104</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105</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533647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160843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31456283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4268705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8/19/2024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8/19/2024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8/19/2024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8/19/2024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8/19/2024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8/19/2024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8/19/2024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8/19/2024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0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designlab.eng.rpi.edu/edn/projects/capstone-support-dev/wiki/Day_8_Agenda#Action-Items-Meeting-Pre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designlab.eng.rpi.edu/edn/projects/capstone-support-dev/wiki/Day_9_Agenda#Action-Items-Meeting-Prep"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1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hyperlink" Target="https://designlab.eng.rpi.edu/edn/projects/capstone-support-dev/wiki/Day_10_Agenda#Action-Items-Meeting-Prep"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7.png"/></Relationships>
</file>

<file path=ppt/slides/_rels/slide1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39.xml"/><Relationship Id="rId7" Type="http://schemas.openxmlformats.org/officeDocument/2006/relationships/slide" Target="slide100.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3.xml"/><Relationship Id="rId11" Type="http://schemas.openxmlformats.org/officeDocument/2006/relationships/slide" Target="slide137.xml"/><Relationship Id="rId5" Type="http://schemas.openxmlformats.org/officeDocument/2006/relationships/slide" Target="slide69.xml"/><Relationship Id="rId10" Type="http://schemas.openxmlformats.org/officeDocument/2006/relationships/slide" Target="slide130.xml"/><Relationship Id="rId4" Type="http://schemas.openxmlformats.org/officeDocument/2006/relationships/slide" Target="slide59.xml"/><Relationship Id="rId9" Type="http://schemas.openxmlformats.org/officeDocument/2006/relationships/slide" Target="slide1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Action-Items-Meeting-Prep"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designlab.eng.rpi.edu/projects/capstone-support-dev/wiki%20-%20Playbook.ppt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designlab.eng.rpi.edu/edn/projects/capstone-support-dev/wiki/Day_5_Agenda#Action-Items-Meeting-Prep"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designlab.eng.rpi.edu/edn/projects/capstone-support-dev/wiki/Day_6_Agenda#Action-Items-Meeting-Prep"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all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105</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106</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109</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2794981101"/>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110</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https://designlab.eng.rpi.edu/edn/projects/capstone-support-dev/wiki/Day_7_Agenda#Action-Items-Meeting-Prep</a:t>
            </a:r>
            <a:endParaRPr lang="en-US" sz="3200" dirty="0"/>
          </a:p>
          <a:p>
            <a:r>
              <a:rPr lang="en-US" sz="3200" dirty="0"/>
              <a:t>to be completed </a:t>
            </a:r>
            <a:r>
              <a:rPr lang="en-US" sz="3200" b="1" dirty="0"/>
              <a:t>BEFORE Meeting 7</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906968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https://designlab.eng.rpi.edu/edn/projects/capstone-support-dev/wiki/Day_8_Agenda#Action-Items-Meeting-Prep</a:t>
            </a:r>
            <a:endParaRPr lang="en-US" sz="3200" dirty="0"/>
          </a:p>
          <a:p>
            <a:r>
              <a:rPr lang="en-US" sz="3200" dirty="0"/>
              <a:t>to be completed </a:t>
            </a:r>
            <a:r>
              <a:rPr lang="en-US" sz="3200" b="1" dirty="0"/>
              <a:t>BEFORE Meeting 8</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8630106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from </a:t>
            </a: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https://designlab.eng.rpi.edu/edn/projects/capstone-support-dev/wiki/Day_9_Agenda#Action-Items-Meeting-Prep</a:t>
            </a:r>
            <a:endParaRPr lang="en-US" sz="3200" dirty="0"/>
          </a:p>
          <a:p>
            <a:r>
              <a:rPr lang="en-US" sz="3200" dirty="0"/>
              <a:t>to be completed </a:t>
            </a:r>
            <a:r>
              <a:rPr lang="en-US" sz="3200" b="1" dirty="0"/>
              <a:t>BEFORE Meeting 9</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12671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https://designlab.eng.rpi.edu/edn/projects/capstone-support-dev/wiki/Day_10_Agenda#Action-Items-Meeting-Prep</a:t>
            </a:r>
            <a:endParaRPr lang="en-US" sz="3200" dirty="0"/>
          </a:p>
          <a:p>
            <a:r>
              <a:rPr lang="en-US" sz="3200" dirty="0"/>
              <a:t>to be completed </a:t>
            </a:r>
            <a:r>
              <a:rPr lang="en-US" sz="3200" b="1" dirty="0"/>
              <a:t>BEFORE Meeting 10</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917847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140</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9197705"/>
              </p:ext>
            </p:extLst>
          </p:nvPr>
        </p:nvGraphicFramePr>
        <p:xfrm>
          <a:off x="381000" y="1005329"/>
          <a:ext cx="8382000" cy="464769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a:t>
            </a:r>
            <a:r>
              <a:rPr lang="en-US" sz="2200" dirty="0" err="1"/>
              <a:t>Slido</a:t>
            </a:r>
            <a:r>
              <a:rPr lang="en-US" sz="2200" dirty="0"/>
              <a:t>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32</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https://designlab.eng.rpi.edu/edn/projects/capstone-support-dev/wiki/Day_1_Agenda#Action-Items-Meeting-Prep</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39</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
        <p:nvSpPr>
          <p:cNvPr id="4" name="Callout: Bent Line with Border and Accent Bar 3">
            <a:extLst>
              <a:ext uri="{FF2B5EF4-FFF2-40B4-BE49-F238E27FC236}">
                <a16:creationId xmlns:a16="http://schemas.microsoft.com/office/drawing/2014/main" id="{E2473299-257F-5E70-A464-D49776C75DBC}"/>
              </a:ext>
            </a:extLst>
          </p:cNvPr>
          <p:cNvSpPr/>
          <p:nvPr/>
        </p:nvSpPr>
        <p:spPr>
          <a:xfrm>
            <a:off x="7054487" y="1790791"/>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r>
              <a:rPr lang="en-US" dirty="0"/>
              <a:t> to develop an alternative using Kahoot</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28575">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48</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49</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a:t>
            </a:r>
          </a:p>
          <a:p>
            <a:pPr lvl="1"/>
            <a:r>
              <a:rPr lang="en-US" dirty="0"/>
              <a:t>File will be sent to teams by PE</a:t>
            </a:r>
          </a:p>
          <a:p>
            <a:pPr lvl="1"/>
            <a:r>
              <a:rPr lang="en-US" dirty="0"/>
              <a:t>Instructions are on EDN -&gt; Capstone Support </a:t>
            </a:r>
          </a:p>
          <a:p>
            <a:endParaRPr lang="en-US" dirty="0"/>
          </a:p>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54</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https://designlab.eng.rpi.edu/edn/projects/capstone-support-dev/wiki/Day_2_Agenda#Action-Items-Meeting-Prep</a:t>
            </a:r>
            <a:endParaRPr lang="en-US" sz="3200" dirty="0"/>
          </a:p>
          <a:p>
            <a:r>
              <a:rPr lang="en-US" sz="3200" dirty="0"/>
              <a:t>to be completed </a:t>
            </a:r>
            <a:r>
              <a:rPr lang="en-US" sz="3200" b="1" dirty="0"/>
              <a:t>BEFORE Meeting 3</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383675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58</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Client Meeting 1 –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65</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https://designlab.eng.rpi.edu/edn/projects/capstone-support-dev/wiki/Day_4_Agenda#Action-Items-Meeting-Prep</a:t>
            </a:r>
            <a:endParaRPr lang="en-US" sz="3200" dirty="0"/>
          </a:p>
          <a:p>
            <a:r>
              <a:rPr lang="en-US" sz="3200" dirty="0"/>
              <a:t>to be completed </a:t>
            </a:r>
            <a:r>
              <a:rPr lang="en-US" sz="3200" b="1" dirty="0"/>
              <a:t>BEFORE Meeting 4</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224235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72</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73</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75</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a:p>
            <a:pPr lvl="1"/>
            <a:r>
              <a:rPr lang="en-US" sz="2100" dirty="0"/>
              <a:t>Create separate thread for each meeting ex: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dirty="0"/>
              <a:t>Generate and document User Stories and Use Cases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https://designlab.eng.rpi.edu/edn/projects/capstone-support-dev/wiki/Day_5_Agenda#Action-Items-Meeting-Prep</a:t>
            </a:r>
            <a:endParaRPr lang="en-US" sz="3200" dirty="0"/>
          </a:p>
          <a:p>
            <a:r>
              <a:rPr lang="en-US" sz="3200" dirty="0"/>
              <a:t>to be completed </a:t>
            </a:r>
            <a:r>
              <a:rPr lang="en-US" sz="3200" b="1" dirty="0"/>
              <a:t>BEFORE Meeting 5</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8634452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PE Discussion on the Project Description</a:t>
            </a:r>
          </a:p>
          <a:p>
            <a:r>
              <a:rPr lang="en-US" dirty="0"/>
              <a:t>Draft / Update Needs and Requirements Workbook</a:t>
            </a:r>
          </a:p>
          <a:p>
            <a:r>
              <a:rPr lang="en-US" dirty="0"/>
              <a:t>Client Meeting #1 - Project Kickoff</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Workbook</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89</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workbook.</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90</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91</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92</a:t>
            </a:fld>
            <a:endParaRPr lang="en-US" dirty="0"/>
          </a:p>
        </p:txBody>
      </p:sp>
    </p:spTree>
    <p:extLst>
      <p:ext uri="{BB962C8B-B14F-4D97-AF65-F5344CB8AC3E}">
        <p14:creationId xmlns:p14="http://schemas.microsoft.com/office/powerpoint/2010/main" val="10438328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93</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94</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N&amp;R Workbook</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spreadsheet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95</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https://designlab.eng.rpi.edu/edn/projects/capstone-support-dev/wiki/Day_6_Agenda#Action-Items-Meeting-Prep</a:t>
            </a:r>
            <a:endParaRPr lang="en-US" sz="3200" dirty="0"/>
          </a:p>
          <a:p>
            <a:r>
              <a:rPr lang="en-US" sz="3200" dirty="0"/>
              <a:t>to be completed </a:t>
            </a:r>
            <a:r>
              <a:rPr lang="en-US" sz="3200" b="1" dirty="0"/>
              <a:t>BEFORE Meeting 6</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348126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10337</Words>
  <Application>Microsoft Office PowerPoint</Application>
  <PresentationFormat>On-screen Show (4:3)</PresentationFormat>
  <Paragraphs>1459</Paragraphs>
  <Slides>147</Slides>
  <Notes>60</Notes>
  <HiddenSlides>3</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147</vt:i4>
      </vt:variant>
    </vt:vector>
  </HeadingPairs>
  <TitlesOfParts>
    <vt:vector size="159"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Empathize with your Client</vt:lpstr>
      <vt:lpstr>45 min – Update Needs &amp; Requirements</vt:lpstr>
      <vt:lpstr>5 min – Wrap-up</vt:lpstr>
      <vt:lpstr>Action Items / Meeting Prep (previously called homework, to be completed BEFORE Meeting 3)</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Project Work</vt:lpstr>
      <vt:lpstr>Requirements for your Customer Needs</vt:lpstr>
      <vt:lpstr>30 min – Meet with CE (Day 3 or 4)</vt:lpstr>
      <vt:lpstr>10 min – Wrap-up</vt:lpstr>
      <vt:lpstr>Action Items / Meeting Prep (previously called homework, to be completed BEFORE Meeting 3)</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70 mins - Enhance your Project’s Needs &amp; Requirements</vt:lpstr>
      <vt:lpstr>Wrap-up - Documentation</vt:lpstr>
      <vt:lpstr>Wrap-up - Documentation</vt:lpstr>
      <vt:lpstr>Wrap-up - Documentation</vt:lpstr>
      <vt:lpstr>Action Items / Meeting Prep (previously called homework, to be completed BEFORE Meeting 3)</vt:lpstr>
      <vt:lpstr>Day 6 Agenda</vt:lpstr>
      <vt:lpstr>Engineering Design Process Progression</vt:lpstr>
      <vt:lpstr>15 min - N&amp;R Reflective Update</vt:lpstr>
      <vt:lpstr>75 min – Project Work</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50 min – Creation of Project Statement and Objectives &amp; Engineering Tools and Methods </vt:lpstr>
      <vt:lpstr>Long Term vs. Short Term</vt:lpstr>
      <vt:lpstr>10 min – Wrap-up</vt:lpstr>
      <vt:lpstr>Action Items / Meeting Prep (previously called homework, to be completed BEFORE Meeting 3)</vt:lpstr>
      <vt:lpstr>Day 7 Agenda</vt:lpstr>
      <vt:lpstr>Engineering Design Process Progression</vt:lpstr>
      <vt:lpstr>15 min – CE Time</vt:lpstr>
      <vt:lpstr>65 min – Concept Selection</vt:lpstr>
      <vt:lpstr>5 min – Wrap-up</vt:lpstr>
      <vt:lpstr>Action Items / Meeting Prep (previously called homework, to be completed BEFORE Meeting 3)</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3)</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(previously called homework, to be completed BEFORE Meeting 3)</vt:lpstr>
      <vt:lpstr>Day 10 Agenda</vt:lpstr>
      <vt:lpstr>Engineering Design Process Progression</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2024-08-19T20:06:11Z</dcterms:modified>
</cp:coreProperties>
</file>