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45"/>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613" r:id="rId22"/>
    <p:sldId id="617" r:id="rId23"/>
    <p:sldId id="265" r:id="rId24"/>
    <p:sldId id="422" r:id="rId25"/>
    <p:sldId id="506" r:id="rId26"/>
    <p:sldId id="547" r:id="rId27"/>
    <p:sldId id="259" r:id="rId28"/>
    <p:sldId id="261" r:id="rId29"/>
    <p:sldId id="260" r:id="rId30"/>
    <p:sldId id="591" r:id="rId31"/>
    <p:sldId id="489" r:id="rId32"/>
    <p:sldId id="423" r:id="rId33"/>
    <p:sldId id="424" r:id="rId34"/>
    <p:sldId id="526" r:id="rId35"/>
    <p:sldId id="429" r:id="rId36"/>
    <p:sldId id="292" r:id="rId37"/>
    <p:sldId id="487" r:id="rId38"/>
    <p:sldId id="488" r:id="rId39"/>
    <p:sldId id="578" r:id="rId40"/>
    <p:sldId id="521" r:id="rId41"/>
    <p:sldId id="531" r:id="rId42"/>
    <p:sldId id="554" r:id="rId43"/>
    <p:sldId id="264" r:id="rId44"/>
    <p:sldId id="389" r:id="rId45"/>
    <p:sldId id="614" r:id="rId46"/>
    <p:sldId id="426"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04" r:id="rId63"/>
    <p:sldId id="546" r:id="rId64"/>
    <p:sldId id="287" r:id="rId65"/>
    <p:sldId id="593" r:id="rId66"/>
    <p:sldId id="340" r:id="rId67"/>
    <p:sldId id="288" r:id="rId68"/>
    <p:sldId id="290" r:id="rId69"/>
    <p:sldId id="565" r:id="rId70"/>
    <p:sldId id="615" r:id="rId71"/>
    <p:sldId id="559" r:id="rId72"/>
    <p:sldId id="393" r:id="rId73"/>
    <p:sldId id="616" r:id="rId74"/>
    <p:sldId id="605"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06" r:id="rId89"/>
    <p:sldId id="518" r:id="rId90"/>
    <p:sldId id="595" r:id="rId91"/>
    <p:sldId id="579" r:id="rId92"/>
    <p:sldId id="343" r:id="rId93"/>
    <p:sldId id="344" r:id="rId94"/>
    <p:sldId id="580" r:id="rId95"/>
    <p:sldId id="534" r:id="rId96"/>
    <p:sldId id="550" r:id="rId97"/>
    <p:sldId id="551" r:id="rId98"/>
    <p:sldId id="607" r:id="rId99"/>
    <p:sldId id="298" r:id="rId100"/>
    <p:sldId id="596" r:id="rId101"/>
    <p:sldId id="581" r:id="rId102"/>
    <p:sldId id="446" r:id="rId103"/>
    <p:sldId id="447" r:id="rId104"/>
    <p:sldId id="450" r:id="rId105"/>
    <p:sldId id="602" r:id="rId106"/>
    <p:sldId id="603" r:id="rId107"/>
    <p:sldId id="528" r:id="rId108"/>
    <p:sldId id="608" r:id="rId109"/>
    <p:sldId id="300" r:id="rId110"/>
    <p:sldId id="597" r:id="rId111"/>
    <p:sldId id="382" r:id="rId112"/>
    <p:sldId id="584" r:id="rId113"/>
    <p:sldId id="529" r:id="rId114"/>
    <p:sldId id="609" r:id="rId115"/>
    <p:sldId id="302" r:id="rId116"/>
    <p:sldId id="598" r:id="rId117"/>
    <p:sldId id="585" r:id="rId118"/>
    <p:sldId id="494" r:id="rId119"/>
    <p:sldId id="404" r:id="rId120"/>
    <p:sldId id="495" r:id="rId121"/>
    <p:sldId id="496" r:id="rId122"/>
    <p:sldId id="486" r:id="rId123"/>
    <p:sldId id="530" r:id="rId124"/>
    <p:sldId id="535" r:id="rId125"/>
    <p:sldId id="610" r:id="rId126"/>
    <p:sldId id="304" r:id="rId127"/>
    <p:sldId id="599" r:id="rId128"/>
    <p:sldId id="395" r:id="rId129"/>
    <p:sldId id="396" r:id="rId130"/>
    <p:sldId id="397" r:id="rId131"/>
    <p:sldId id="398" r:id="rId132"/>
    <p:sldId id="611" r:id="rId133"/>
    <p:sldId id="562" r:id="rId134"/>
    <p:sldId id="600" r:id="rId135"/>
    <p:sldId id="564" r:id="rId136"/>
    <p:sldId id="568" r:id="rId137"/>
    <p:sldId id="567" r:id="rId138"/>
    <p:sldId id="482" r:id="rId139"/>
    <p:sldId id="553" r:id="rId140"/>
    <p:sldId id="378" r:id="rId141"/>
    <p:sldId id="350" r:id="rId142"/>
    <p:sldId id="338" r:id="rId143"/>
    <p:sldId id="352" r:id="rId1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2" d="100"/>
          <a:sy n="72" d="100"/>
        </p:scale>
        <p:origin x="1771" y="72"/>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6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heme" Target="theme/theme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8/20/2024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11840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883129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99895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89</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269701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100</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533647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160843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115</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45628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4268705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137</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edn/projects/capstone-support-dev/wiki/Day_8_Agenda#Action-Items-Meeting-Pre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designlab.eng.rpi.edu/edn/projects/capstone-support-dev/wiki/Day_9_Agenda#Action-Items-Meeting-Prep"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esignlab.eng.rpi.edu/edn/projects/capstone-support-dev/wiki/Day_10_Agenda#Action-Items-Meeting-Prep"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1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1.xml"/><Relationship Id="rId7" Type="http://schemas.openxmlformats.org/officeDocument/2006/relationships/slide" Target="slide9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7.xml"/><Relationship Id="rId11" Type="http://schemas.openxmlformats.org/officeDocument/2006/relationships/slide" Target="slide131.xml"/><Relationship Id="rId5" Type="http://schemas.openxmlformats.org/officeDocument/2006/relationships/slide" Target="slide73.xml"/><Relationship Id="rId10" Type="http://schemas.openxmlformats.org/officeDocument/2006/relationships/slide" Target="slide124.xml"/><Relationship Id="rId4" Type="http://schemas.openxmlformats.org/officeDocument/2006/relationships/slide" Target="slide62.xml"/><Relationship Id="rId9" Type="http://schemas.openxmlformats.org/officeDocument/2006/relationships/slide" Target="slide1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D7_F41B9874.xml"/><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wiki/Day_5_Agenda#Action-Items-Meeting-Prep"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edn/projects/capstone-support-dev/wiki/Day_6_Agenda#Action-Items-Meeting-Pre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100</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101</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104</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7187224" cy="338554"/>
          </a:xfrm>
          <a:prstGeom prst="rect">
            <a:avLst/>
          </a:prstGeom>
          <a:noFill/>
        </p:spPr>
        <p:txBody>
          <a:bodyPr wrap="none" rtlCol="0">
            <a:spAutoFit/>
          </a:bodyPr>
          <a:lstStyle/>
          <a:p>
            <a:r>
              <a:rPr lang="en-US" sz="16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https://designlab.eng.rpi.edu/edn/projects/capstone-support-dev/wiki/Day_7_Agenda#Action-Items-Meeting-Prep</a:t>
            </a:r>
            <a:endParaRPr lang="en-US" sz="3200" dirty="0"/>
          </a:p>
          <a:p>
            <a:r>
              <a:rPr lang="en-US" sz="3200" dirty="0"/>
              <a:t>to be completed </a:t>
            </a:r>
            <a:r>
              <a:rPr lang="en-US" sz="3200" b="1" dirty="0"/>
              <a:t>BEFORE Meeting 7</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083955CE-F182-484C-8AF9-C0C755592A31}"/>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906968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https://designlab.eng.rpi.edu/edn/projects/capstone-support-dev/wiki/Day_8_Agenda#Action-Items-Meeting-Prep</a:t>
            </a:r>
            <a:endParaRPr lang="en-US" sz="3200" dirty="0"/>
          </a:p>
          <a:p>
            <a:r>
              <a:rPr lang="en-US" sz="3200" dirty="0"/>
              <a:t>to be completed </a:t>
            </a:r>
            <a:r>
              <a:rPr lang="en-US" sz="3200" b="1" dirty="0"/>
              <a:t>BEFORE Meeting 8</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95EFBCCC-7AA3-4275-872F-D100D080520E}"/>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8630106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 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6582137" y="3863181"/>
            <a:ext cx="1447800" cy="1066800"/>
          </a:xfrm>
          <a:prstGeom prst="accentBorderCallout2">
            <a:avLst>
              <a:gd name="adj1" fmla="val 18750"/>
              <a:gd name="adj2" fmla="val -8333"/>
              <a:gd name="adj3" fmla="val 18750"/>
              <a:gd name="adj4" fmla="val -16667"/>
              <a:gd name="adj5" fmla="val 65747"/>
              <a:gd name="adj6" fmla="val -717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Slido</a:t>
            </a:r>
            <a:r>
              <a:rPr lang="en-US" dirty="0"/>
              <a:t> activity</a:t>
            </a:r>
          </a:p>
          <a:p>
            <a:pPr algn="ct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120</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
        <p:nvSpPr>
          <p:cNvPr id="8" name="Star: 10 Points 7">
            <a:extLst>
              <a:ext uri="{FF2B5EF4-FFF2-40B4-BE49-F238E27FC236}">
                <a16:creationId xmlns:a16="http://schemas.microsoft.com/office/drawing/2014/main" id="{3EAD3620-D5E9-45C0-AB32-E61B0F46082C}"/>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4312264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https://designlab.eng.rpi.edu/edn/projects/capstone-support-dev/wiki/Day_9_Agenda#Action-Items-Meeting-Prep</a:t>
            </a:r>
            <a:endParaRPr lang="en-US" sz="3200" dirty="0"/>
          </a:p>
          <a:p>
            <a:r>
              <a:rPr lang="en-US" sz="3200" dirty="0"/>
              <a:t>to be completed </a:t>
            </a:r>
            <a:r>
              <a:rPr lang="en-US" sz="3200" b="1" dirty="0"/>
              <a:t>BEFORE Meeting 9</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BC58393E-C3E6-4C43-B285-E39317BC0115}"/>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11267111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https://designlab.eng.rpi.edu/edn/projects/capstone-support-dev/wiki/Day_10_Agenda#Action-Items-Meeting-Prep</a:t>
            </a:r>
            <a:endParaRPr lang="en-US" sz="3200" dirty="0"/>
          </a:p>
          <a:p>
            <a:r>
              <a:rPr lang="en-US" sz="3200" dirty="0"/>
              <a:t>to be completed </a:t>
            </a:r>
            <a:r>
              <a:rPr lang="en-US" sz="3200" b="1" dirty="0"/>
              <a:t>BEFORE Meeting 10</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917847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9197705"/>
              </p:ext>
            </p:extLst>
          </p:nvPr>
        </p:nvGraphicFramePr>
        <p:xfrm>
          <a:off x="381000" y="1005329"/>
          <a:ext cx="8382000" cy="4647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p:txBody>
          <a:bodyPr>
            <a:normAutofit fontScale="70000" lnSpcReduction="20000"/>
          </a:bodyPr>
          <a:lstStyle/>
          <a:p>
            <a:pPr marL="0" indent="0">
              <a:buNone/>
            </a:pPr>
            <a:r>
              <a:rPr lang="en-US" dirty="0"/>
              <a:t>Use a laptop or tablet for:</a:t>
            </a:r>
          </a:p>
          <a:p>
            <a:r>
              <a:rPr lang="en-US" dirty="0"/>
              <a:t>Note taking</a:t>
            </a:r>
          </a:p>
          <a:p>
            <a:r>
              <a:rPr lang="en-US" dirty="0"/>
              <a:t>CAD</a:t>
            </a:r>
          </a:p>
          <a:p>
            <a:r>
              <a:rPr lang="en-US" dirty="0"/>
              <a:t>Webex</a:t>
            </a:r>
          </a:p>
          <a:p>
            <a:endParaRPr lang="en-US" dirty="0"/>
          </a:p>
          <a:p>
            <a:pPr marL="0" indent="0">
              <a:buNone/>
            </a:pPr>
            <a:r>
              <a:rPr lang="en-US" dirty="0"/>
              <a:t>Use paper &amp; pencil for</a:t>
            </a:r>
          </a:p>
          <a:p>
            <a:r>
              <a:rPr lang="en-US" dirty="0"/>
              <a:t>Sketching</a:t>
            </a:r>
          </a:p>
          <a:p>
            <a:r>
              <a:rPr lang="en-US" dirty="0"/>
              <a:t>Quick math / calculations</a:t>
            </a:r>
          </a:p>
          <a:p>
            <a:pPr marL="0" indent="0">
              <a:buNone/>
            </a:pPr>
            <a:endParaRPr lang="en-US" dirty="0"/>
          </a:p>
          <a:p>
            <a:pPr marL="0" indent="0">
              <a:buNone/>
            </a:pPr>
            <a:r>
              <a:rPr lang="en-US" dirty="0"/>
              <a:t>Use your phones for:</a:t>
            </a:r>
          </a:p>
          <a:p>
            <a:r>
              <a:rPr lang="en-US" dirty="0"/>
              <a:t>Taking photos of whiteboards</a:t>
            </a:r>
          </a:p>
          <a:p>
            <a:r>
              <a:rPr lang="en-US"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29</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 </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EDN-&gt; Capstone Support -&gt; Wiki-&gt; 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28575">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4095449204"/>
      </p:ext>
    </p:extLst>
  </p:cSld>
  <p:clrMapOvr>
    <a:masterClrMapping/>
  </p:clrMapOvr>
  <p:extLst mod="1">
    <p:ext uri="{6950BFC3-D8DA-4A85-94F7-54DA5524770B}">
      <p188:commentRel xmlns:p188="http://schemas.microsoft.com/office/powerpoint/2018/8/main" xmlns=""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xmlns=""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55</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mod="1">
    <p:ext uri="{6950BFC3-D8DA-4A85-94F7-54DA5524770B}">
      <p188:commentRel xmlns:p188="http://schemas.microsoft.com/office/powerpoint/2018/8/main" xmlns=""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61</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62</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7" name="Rectangle 6"/>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69</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 &gt; ??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https://designlab.eng.rpi.edu/edn/projects/capstone-support-dev/wiki/Day_4_Agenda#Action-Items-Meeting-Prep</a:t>
            </a:r>
            <a:endParaRPr lang="en-US" sz="3200" dirty="0"/>
          </a:p>
          <a:p>
            <a:r>
              <a:rPr lang="en-US" sz="3200" dirty="0"/>
              <a:t>to be completed </a:t>
            </a:r>
            <a:r>
              <a:rPr lang="en-US" sz="3200" b="1" dirty="0"/>
              <a:t>BEFORE Meeting 4</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22423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75</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76</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77</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endParaRPr lang="en-US" dirty="0"/>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Management</a:t>
            </a:r>
          </a:p>
          <a:p>
            <a:pPr lvl="1"/>
            <a:r>
              <a:rPr lang="en-US" sz="2100" dirty="0"/>
              <a:t>Others can reply to post with any corrections or additional information</a:t>
            </a:r>
          </a:p>
          <a:p>
            <a:pPr lvl="1"/>
            <a:r>
              <a:rPr lang="en-US" sz="21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4" name="Star: 10 Points 3">
            <a:extLst>
              <a:ext uri="{FF2B5EF4-FFF2-40B4-BE49-F238E27FC236}">
                <a16:creationId xmlns:a16="http://schemas.microsoft.com/office/drawing/2014/main" id="{36286DEA-8670-487D-AC11-1548243271FD}"/>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22420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https://designlab.eng.rpi.edu/edn/projects/capstone-support-dev/wiki/Day_5_Agenda#Action-Items-Meeting-Prep</a:t>
            </a:r>
            <a:endParaRPr lang="en-US" sz="3200" dirty="0"/>
          </a:p>
          <a:p>
            <a:r>
              <a:rPr lang="en-US" sz="3200" dirty="0"/>
              <a:t>to be completed </a:t>
            </a:r>
            <a:r>
              <a:rPr lang="en-US" sz="3200" b="1" dirty="0"/>
              <a:t>BEFORE Meeting 5</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31579A0D-2B7D-4D35-87A6-E41630E93DCA}"/>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18634452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https://designlab.eng.rpi.edu/edn/projects/capstone-support-dev/wiki/Day_6_Agenda#Action-Items-Meeting-Prep</a:t>
            </a:r>
            <a:endParaRPr lang="en-US" sz="3200" dirty="0"/>
          </a:p>
          <a:p>
            <a:r>
              <a:rPr lang="en-US" sz="3200" dirty="0"/>
              <a:t>to be completed </a:t>
            </a:r>
            <a:r>
              <a:rPr lang="en-US" sz="3200" b="1" dirty="0"/>
              <a:t>BEFORE Meeting 6</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8BB3B45F-2028-4198-A0EB-33B6BBD6F5E0}"/>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348126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9310</Words>
  <Application>Microsoft Office PowerPoint</Application>
  <PresentationFormat>On-screen Show (4:3)</PresentationFormat>
  <Paragraphs>1387</Paragraphs>
  <Slides>141</Slides>
  <Notes>60</Notes>
  <HiddenSlides>3</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141</vt:i4>
      </vt:variant>
    </vt:vector>
  </HeadingPairs>
  <TitlesOfParts>
    <vt:vector size="157" baseType="lpstr">
      <vt:lpstr>MS Mincho</vt:lpstr>
      <vt:lpstr>Yu Gothic</vt:lpstr>
      <vt:lpstr>游ゴシック Light</vt:lpstr>
      <vt:lpstr>Algerian</vt:lpstr>
      <vt:lpstr>Aptos</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Action Item / Meeting Prep Categories</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3)</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3)</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3)</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3)</vt:lpstr>
      <vt:lpstr>Day 7 Agenda</vt:lpstr>
      <vt:lpstr>Engineering Design Process Progression</vt:lpstr>
      <vt:lpstr>15 min – CE Time</vt:lpstr>
      <vt:lpstr>65 min – Concept Selection</vt:lpstr>
      <vt:lpstr>5 min – Wrap-up</vt:lpstr>
      <vt:lpstr>Action Items / Meeting Prep (previously called homework, to be completed BEFORE Meeting 3)</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3)</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(previously called homework, to be completed BEFORE Meeting 3)</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2024-08-20T20:13:15Z</dcterms:modified>
</cp:coreProperties>
</file>