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134" y="10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25332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MIDTERM poster content.  FINAL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dirty="0"/>
              <a:t>Font of bulleted text should be 66 </a:t>
            </a:r>
            <a:r>
              <a:rPr lang="en-US" sz="6600" dirty="0" err="1"/>
              <a:t>pt</a:t>
            </a:r>
            <a:r>
              <a:rPr lang="en-US" sz="6600" dirty="0"/>
              <a:t> or larger, </a:t>
            </a:r>
            <a:r>
              <a:rPr lang="en-US" sz="4800" dirty="0"/>
              <a:t>annotations and axis labels 48 </a:t>
            </a:r>
            <a:r>
              <a:rPr lang="en-US" sz="4800" dirty="0" err="1"/>
              <a:t>pt</a:t>
            </a:r>
            <a:r>
              <a:rPr lang="en-US" sz="4800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No confidential </a:t>
            </a:r>
            <a:r>
              <a:rPr lang="en-US" dirty="0" smtClean="0"/>
              <a:t>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 smtClean="0"/>
              <a:t>For RPI sponsored projects, use this logo -&gt; 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222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pastea</cp:lastModifiedBy>
  <cp:revision>21</cp:revision>
  <dcterms:created xsi:type="dcterms:W3CDTF">2010-10-13T15:25:13Z</dcterms:created>
  <dcterms:modified xsi:type="dcterms:W3CDTF">2019-05-09T16:11:03Z</dcterms:modified>
</cp:coreProperties>
</file>