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71" r:id="rId2"/>
    <p:sldId id="256" r:id="rId3"/>
    <p:sldId id="270" r:id="rId4"/>
    <p:sldId id="257" r:id="rId5"/>
    <p:sldId id="269" r:id="rId6"/>
    <p:sldId id="267" r:id="rId7"/>
    <p:sldId id="259" r:id="rId8"/>
    <p:sldId id="260" r:id="rId9"/>
    <p:sldId id="261" r:id="rId10"/>
    <p:sldId id="262" r:id="rId11"/>
    <p:sldId id="264" r:id="rId12"/>
    <p:sldId id="266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1/30/2019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(e.g. Final Presentation): </a:t>
            </a:r>
            <a:r>
              <a:rPr lang="en-US" sz="2400" b="1" dirty="0" smtClean="0"/>
              <a:t>11/15/2016</a:t>
            </a:r>
          </a:p>
          <a:p>
            <a:pPr marL="0" indent="0" algn="ctr">
              <a:buNone/>
            </a:pPr>
            <a:r>
              <a:rPr lang="en-US" sz="2400" i="1" dirty="0" smtClean="0"/>
              <a:t>Team member names (Major / Graduation Date)</a:t>
            </a:r>
            <a:endParaRPr lang="en-US" sz="2400" i="1" dirty="0"/>
          </a:p>
          <a:p>
            <a:pPr marL="0" indent="0" algn="ctr">
              <a:buNone/>
            </a:pPr>
            <a:r>
              <a:rPr lang="en-US" sz="1200" dirty="0" smtClean="0"/>
              <a:t>Sponsor name</a:t>
            </a:r>
            <a:endParaRPr lang="en-US" sz="1200" dirty="0"/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Sponsor Mentors</a:t>
            </a:r>
            <a:r>
              <a:rPr lang="en-US" sz="1200" dirty="0" smtClean="0"/>
              <a:t>: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Project engineer </a:t>
            </a:r>
            <a:r>
              <a:rPr lang="en-US" sz="1200" dirty="0" smtClean="0"/>
              <a:t>name – 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Chief engineer name –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team does NOT need to repeat this pattern for ALL milestones, just the ones in the next 2-4 weeks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 smtClean="0"/>
              <a:t>LIST YOUR ITEMS ON THE SLIDE !!!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/ Decisions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your sponsor sees it</a:t>
            </a:r>
            <a:r>
              <a:rPr lang="en-US" dirty="0" smtClean="0"/>
              <a:t>! This OFTEN / USUALLY requires an in person discussion.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Resolution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Challenges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These are neither </a:t>
            </a:r>
            <a:r>
              <a:rPr lang="en-US" dirty="0"/>
              <a:t>questions nor </a:t>
            </a:r>
            <a:r>
              <a:rPr lang="en-US" dirty="0" smtClean="0"/>
              <a:t>decisions. These </a:t>
            </a:r>
            <a:r>
              <a:rPr lang="en-US" dirty="0"/>
              <a:t>are items the team </a:t>
            </a:r>
            <a:r>
              <a:rPr lang="en-US" dirty="0" smtClean="0"/>
              <a:t>needs </a:t>
            </a:r>
            <a:r>
              <a:rPr lang="en-US" dirty="0"/>
              <a:t>to alert everyone </a:t>
            </a:r>
            <a:r>
              <a:rPr lang="en-US" dirty="0" smtClean="0"/>
              <a:t>to.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Note </a:t>
            </a:r>
            <a:r>
              <a:rPr lang="en-US" dirty="0"/>
              <a:t>the use of a table to make this easier to present and to </a:t>
            </a:r>
            <a:r>
              <a:rPr lang="en-US" dirty="0" smtClean="0"/>
              <a:t>digest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 sure your Status indication is clear/obvious.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Consider adding a column for “severity” then sort by that to keep hot items at the top.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Teams </a:t>
            </a:r>
            <a:r>
              <a:rPr lang="mr-IN" sz="3200" b="1" dirty="0" smtClean="0"/>
              <a:t>–</a:t>
            </a:r>
            <a:r>
              <a:rPr lang="en-US" sz="3200" b="1" dirty="0" smtClean="0"/>
              <a:t> Identify your ONE key takeaway from this and put that here on the slide. Like this, in a box, at the bottom of the slide.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guidelines for Creating Strong PowerPoint Presentations found on the Capstone Support wiki</a:t>
            </a:r>
          </a:p>
          <a:p>
            <a:r>
              <a:rPr lang="en-US" dirty="0" smtClean="0"/>
              <a:t>Use it as a </a:t>
            </a:r>
            <a:r>
              <a:rPr lang="en-US" b="1" dirty="0" smtClean="0"/>
              <a:t>checklist</a:t>
            </a:r>
            <a:r>
              <a:rPr lang="en-US" dirty="0" smtClean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Goal: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Hit </a:t>
            </a:r>
            <a:r>
              <a:rPr lang="en-US" dirty="0" smtClean="0"/>
              <a:t>as many items as appropriate from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Making </a:t>
            </a:r>
            <a:r>
              <a:rPr lang="en-US" i="1" dirty="0"/>
              <a:t>Strong PowerPoint Presentations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page </a:t>
            </a:r>
            <a:r>
              <a:rPr lang="en-US" dirty="0"/>
              <a:t>on the Capstone Support Wiki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Creating a Meaningful Project Status Update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the typical content for a status report</a:t>
            </a:r>
          </a:p>
          <a:p>
            <a:r>
              <a:rPr lang="en-US" dirty="0" smtClean="0"/>
              <a:t>It is NOT an exact ‘recipe’ for all teams / projects!</a:t>
            </a:r>
          </a:p>
          <a:p>
            <a:r>
              <a:rPr lang="en-US" dirty="0" smtClean="0"/>
              <a:t>Start with this, then modify as needed!</a:t>
            </a:r>
          </a:p>
          <a:p>
            <a:r>
              <a:rPr lang="en-US" dirty="0" smtClean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</a:t>
            </a:r>
            <a:r>
              <a:rPr lang="en-US" dirty="0" smtClean="0"/>
              <a:t>File 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the Overall </a:t>
            </a:r>
            <a:r>
              <a:rPr lang="en-US" b="1" dirty="0" smtClean="0"/>
              <a:t>Progress, </a:t>
            </a:r>
            <a:r>
              <a:rPr lang="en-US" dirty="0" smtClean="0"/>
              <a:t>against the schedule of your Project, to 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Status Updates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 smtClean="0"/>
              <a:t>Read all these slides first</a:t>
            </a:r>
            <a:r>
              <a:rPr lang="en-US" sz="5100" dirty="0" smtClean="0"/>
              <a:t>!</a:t>
            </a:r>
          </a:p>
          <a:p>
            <a:r>
              <a:rPr lang="en-US" dirty="0" smtClean="0"/>
              <a:t>Create a Project Management forum thread with the meeting date. Do ALL collaboration on the slides in that thread. Do NOT use non-EDN resources for that, i.e. no chat, texting, Google, etc.</a:t>
            </a:r>
          </a:p>
          <a:p>
            <a:r>
              <a:rPr lang="en-US" dirty="0" smtClean="0"/>
              <a:t>Copy </a:t>
            </a:r>
            <a:r>
              <a:rPr lang="en-US" dirty="0" smtClean="0"/>
              <a:t>this template to a new file </a:t>
            </a:r>
            <a:r>
              <a:rPr lang="en-US" dirty="0" smtClean="0"/>
              <a:t>name that does NOT include the word “template”!</a:t>
            </a:r>
          </a:p>
          <a:p>
            <a:r>
              <a:rPr lang="en-US" dirty="0" smtClean="0"/>
              <a:t>Name the files using a “YYYY-MM-DD-Status Report.pptx” convention where YYY-MM-DD is the planned meeting date. The files sort easily by date this way.</a:t>
            </a:r>
            <a:endParaRPr lang="en-US" dirty="0" smtClean="0"/>
          </a:p>
          <a:p>
            <a:r>
              <a:rPr lang="en-US" dirty="0" smtClean="0"/>
              <a:t>Save </a:t>
            </a:r>
            <a:r>
              <a:rPr lang="en-US" dirty="0" smtClean="0"/>
              <a:t>in </a:t>
            </a:r>
            <a:r>
              <a:rPr lang="en-US" dirty="0" smtClean="0"/>
              <a:t>your working copy of the </a:t>
            </a:r>
            <a:r>
              <a:rPr lang="en-US" dirty="0" smtClean="0"/>
              <a:t>repository on your PC</a:t>
            </a:r>
            <a:endParaRPr lang="en-US" dirty="0" smtClean="0"/>
          </a:p>
          <a:p>
            <a:r>
              <a:rPr lang="en-US" dirty="0" smtClean="0"/>
              <a:t>Replace the instructions with your content</a:t>
            </a:r>
          </a:p>
          <a:p>
            <a:r>
              <a:rPr lang="en-US" dirty="0" smtClean="0"/>
              <a:t>Review </a:t>
            </a:r>
            <a:r>
              <a:rPr lang="en-US" dirty="0"/>
              <a:t>the instructions at: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hlinkClick r:id="rId2"/>
              </a:rPr>
              <a:t>https</a:t>
            </a:r>
            <a:r>
              <a:rPr lang="en-US" sz="1900" dirty="0">
                <a:hlinkClick r:id="rId2"/>
              </a:rPr>
              <a:t>://</a:t>
            </a:r>
            <a:r>
              <a:rPr lang="en-US" sz="1900" dirty="0" smtClean="0">
                <a:hlinkClick r:id="rId2"/>
              </a:rPr>
              <a:t>designlab.eng.rpi.edu/edn/projects/capstone-support-dev/wiki/Creating_Strong_PowerPoint_Presentations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FF0000"/>
                </a:solidFill>
              </a:rPr>
              <a:t>(may change)</a:t>
            </a:r>
            <a:endParaRPr lang="en-US" sz="1900" dirty="0">
              <a:solidFill>
                <a:srgbClr val="FF0000"/>
              </a:solidFill>
            </a:endParaRPr>
          </a:p>
          <a:p>
            <a:r>
              <a:rPr lang="en-US" dirty="0" smtClean="0"/>
              <a:t>Review and Edit your content</a:t>
            </a:r>
            <a:r>
              <a:rPr lang="en-US" dirty="0" smtClean="0"/>
              <a:t>! Commit to the repository as everyone edits</a:t>
            </a:r>
            <a:endParaRPr lang="en-US" dirty="0" smtClean="0"/>
          </a:p>
          <a:p>
            <a:r>
              <a:rPr lang="en-US" dirty="0" smtClean="0"/>
              <a:t>Share your slides with your Project Engineer for review, </a:t>
            </a:r>
            <a:r>
              <a:rPr lang="en-US" b="1" dirty="0" smtClean="0"/>
              <a:t>well in advance </a:t>
            </a:r>
            <a:r>
              <a:rPr lang="en-US" b="1" dirty="0" smtClean="0"/>
              <a:t>(</a:t>
            </a:r>
            <a:r>
              <a:rPr lang="en-US" dirty="0" smtClean="0"/>
              <a:t>at least </a:t>
            </a:r>
            <a:r>
              <a:rPr lang="en-US" b="1" dirty="0" smtClean="0"/>
              <a:t>2-3 </a:t>
            </a:r>
            <a:r>
              <a:rPr lang="en-US" b="1" dirty="0" smtClean="0"/>
              <a:t>days) </a:t>
            </a:r>
            <a:r>
              <a:rPr lang="en-US" dirty="0" smtClean="0"/>
              <a:t>of your scheduled conference call / meeting</a:t>
            </a:r>
          </a:p>
          <a:p>
            <a:r>
              <a:rPr lang="en-US" dirty="0" smtClean="0"/>
              <a:t>Modify your content based on that feedback</a:t>
            </a:r>
          </a:p>
          <a:p>
            <a:r>
              <a:rPr lang="en-US" dirty="0" smtClean="0"/>
              <a:t>Email to Sponsor!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Steps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Update from Sponsor</a:t>
            </a:r>
            <a:endParaRPr lang="en-US" dirty="0"/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 smtClean="0"/>
              <a:t>Project </a:t>
            </a:r>
            <a:r>
              <a:rPr lang="en-US" dirty="0"/>
              <a:t>Status </a:t>
            </a:r>
          </a:p>
          <a:p>
            <a:pPr lvl="1"/>
            <a:r>
              <a:rPr lang="en-US" dirty="0"/>
              <a:t>A summary of results to </a:t>
            </a:r>
            <a:r>
              <a:rPr lang="en-US" dirty="0" smtClean="0"/>
              <a:t>date – based on your Statement of Work/Schedule</a:t>
            </a:r>
          </a:p>
          <a:p>
            <a:pPr lvl="1"/>
            <a:r>
              <a:rPr lang="en-US" dirty="0" smtClean="0"/>
              <a:t>Updates per Subsystem / Major Work Areas</a:t>
            </a:r>
            <a:endParaRPr lang="en-US" dirty="0"/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</a:t>
            </a:r>
            <a:r>
              <a:rPr lang="en-US" dirty="0" smtClean="0"/>
              <a:t>have pre-recorded </a:t>
            </a:r>
            <a:r>
              <a:rPr lang="en-US" dirty="0"/>
              <a:t>video just in case!</a:t>
            </a:r>
          </a:p>
          <a:p>
            <a:r>
              <a:rPr lang="en-US" dirty="0"/>
              <a:t>Answers / Decisions </a:t>
            </a:r>
            <a:r>
              <a:rPr lang="en-US" dirty="0" smtClean="0"/>
              <a:t>Needed from Sponsor</a:t>
            </a:r>
          </a:p>
          <a:p>
            <a:r>
              <a:rPr lang="en-US" dirty="0" smtClean="0"/>
              <a:t>Next </a:t>
            </a:r>
            <a:r>
              <a:rPr lang="en-US" dirty="0"/>
              <a:t>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</a:t>
            </a:r>
            <a:r>
              <a:rPr lang="en-US" dirty="0" smtClean="0"/>
              <a:t>or confirm the </a:t>
            </a:r>
            <a:r>
              <a:rPr lang="en-US" dirty="0"/>
              <a:t>next </a:t>
            </a:r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Conference Call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Your FIRST Slide Deck Will Be a Simplified Version of This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38831"/>
              </p:ext>
            </p:extLst>
          </p:nvPr>
        </p:nvGraphicFramePr>
        <p:xfrm>
          <a:off x="457200" y="1897063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Actual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  <a:endParaRPr lang="en-US" sz="16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1/30/2019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493192" y="5720064"/>
            <a:ext cx="6186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of a Project “Dashboard” – There are MANY Styles</a:t>
            </a:r>
          </a:p>
          <a:p>
            <a:pPr algn="ctr"/>
            <a:r>
              <a:rPr lang="en-US" dirty="0" smtClean="0"/>
              <a:t>These should be the milestones listed in your Statement of Work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Legend</a:t>
            </a:r>
          </a:p>
          <a:p>
            <a:pPr algn="ctr"/>
            <a:r>
              <a:rPr lang="en-US" dirty="0" smtClean="0"/>
              <a:t>Green = Good</a:t>
            </a:r>
          </a:p>
          <a:p>
            <a:pPr algn="ctr"/>
            <a:r>
              <a:rPr lang="en-US" dirty="0" smtClean="0"/>
              <a:t>Yellow = </a:t>
            </a:r>
            <a:r>
              <a:rPr lang="en-US" dirty="0"/>
              <a:t>A</a:t>
            </a:r>
            <a:r>
              <a:rPr lang="en-US" dirty="0" smtClean="0"/>
              <a:t>t Risk</a:t>
            </a:r>
          </a:p>
          <a:p>
            <a:pPr algn="ctr"/>
            <a:r>
              <a:rPr lang="en-US" dirty="0" smtClean="0"/>
              <a:t>Red = In Trouble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 smtClean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</a:t>
            </a:r>
            <a:r>
              <a:rPr lang="en-US" dirty="0" smtClean="0"/>
              <a:t>these detail slides as needed for the milestones </a:t>
            </a:r>
            <a:r>
              <a:rPr lang="en-US" dirty="0" smtClean="0"/>
              <a:t>coming in the next 2-4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150</TotalTime>
  <Words>878</Words>
  <Application>Microsoft Office PowerPoint</Application>
  <PresentationFormat>On-screen Show (4:3)</PresentationFormat>
  <Paragraphs>145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The Steps</vt:lpstr>
      <vt:lpstr>Typical Conference Call Agenda</vt:lpstr>
      <vt:lpstr>Project Status</vt:lpstr>
      <vt:lpstr>Circuit Design Complete </vt:lpstr>
      <vt:lpstr>Software Prototype Demo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Mark Anderson</cp:lastModifiedBy>
  <cp:revision>24</cp:revision>
  <dcterms:created xsi:type="dcterms:W3CDTF">2018-08-03T15:44:17Z</dcterms:created>
  <dcterms:modified xsi:type="dcterms:W3CDTF">2019-01-30T17:07:42Z</dcterms:modified>
</cp:coreProperties>
</file>