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6"/>
  </p:notesMasterIdLst>
  <p:sldIdLst>
    <p:sldId id="256" r:id="rId5"/>
    <p:sldId id="261" r:id="rId6"/>
    <p:sldId id="259" r:id="rId7"/>
    <p:sldId id="258" r:id="rId8"/>
    <p:sldId id="269" r:id="rId9"/>
    <p:sldId id="267" r:id="rId10"/>
    <p:sldId id="260" r:id="rId11"/>
    <p:sldId id="271" r:id="rId12"/>
    <p:sldId id="272" r:id="rId13"/>
    <p:sldId id="268" r:id="rId14"/>
    <p:sldId id="266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6F44661-F924-48FD-97B2-FBD14BE7E8DA}" v="202" dt="2019-09-12T13:13:35.55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0" autoAdjust="0"/>
    <p:restoredTop sz="94660"/>
  </p:normalViewPr>
  <p:slideViewPr>
    <p:cSldViewPr snapToGrid="0">
      <p:cViewPr varScale="1">
        <p:scale>
          <a:sx n="95" d="100"/>
          <a:sy n="95" d="100"/>
        </p:scale>
        <p:origin x="955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5/10/relationships/revisionInfo" Target="revisionInfo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A01707-7AFD-47D9-A1B1-A3C42C96584D}" type="datetimeFigureOut">
              <a:rPr lang="en-US" smtClean="0"/>
              <a:t>9/12/2019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9886F0-B99D-43BD-A5DE-483BD58C3BE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62268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E1A08-3D0B-468F-8726-50BDF31F552B}" type="datetime1">
              <a:rPr lang="en-US" smtClean="0"/>
              <a:t>9/12/2019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F836C-1326-4CE3-B547-520BEC79A4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10834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F3FC2-BA4A-45B2-B28E-BBB2564B4182}" type="datetime1">
              <a:rPr lang="en-US" smtClean="0"/>
              <a:t>9/12/2019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F836C-1326-4CE3-B547-520BEC79A4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76446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8773B-0D98-4AB1-8B2D-D1EBBAF5A4BF}" type="datetime1">
              <a:rPr lang="en-US" smtClean="0"/>
              <a:t>9/12/2019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F836C-1326-4CE3-B547-520BEC79A4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89197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2EC0A-77AC-4546-9076-F7F08ED99B02}" type="datetime1">
              <a:rPr lang="en-US" smtClean="0"/>
              <a:t>9/12/2019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F836C-1326-4CE3-B547-520BEC79A4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78459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B0301-E48B-4B95-B05E-E63724AA6061}" type="datetime1">
              <a:rPr lang="en-US" smtClean="0"/>
              <a:t>9/12/2019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F836C-1326-4CE3-B547-520BEC79A4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48455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0B633-FD3A-4561-9B9C-1F1468193892}" type="datetime1">
              <a:rPr lang="en-US" smtClean="0"/>
              <a:t>9/12/2019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F836C-1326-4CE3-B547-520BEC79A4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7231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80A50-8E60-4B20-827C-458628661C47}" type="datetime1">
              <a:rPr lang="en-US" smtClean="0"/>
              <a:t>9/12/2019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F836C-1326-4CE3-B547-520BEC79A4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62056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65BC0-AE37-4074-8AF1-9C41DA4DBE8F}" type="datetime1">
              <a:rPr lang="en-US" smtClean="0"/>
              <a:t>9/12/2019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F836C-1326-4CE3-B547-520BEC79A4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08285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1BB49-6404-4616-8528-F52242D89870}" type="datetime1">
              <a:rPr lang="en-US" smtClean="0"/>
              <a:t>9/12/2019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F836C-1326-4CE3-B547-520BEC79A4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5252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E39A3-7325-40AF-872B-0E040E5A8288}" type="datetime1">
              <a:rPr lang="en-US" smtClean="0"/>
              <a:t>9/12/2019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F836C-1326-4CE3-B547-520BEC79A4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87318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C89E4-8F43-4534-A276-AB583A1B2159}" type="datetime1">
              <a:rPr lang="en-US" smtClean="0"/>
              <a:t>9/12/2019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F836C-1326-4CE3-B547-520BEC79A4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2276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408353-C230-4B70-BD0E-EB30750E6F8D}" type="datetime1">
              <a:rPr lang="en-US" smtClean="0"/>
              <a:t>9/12/2019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4F836C-1326-4CE3-B547-520BEC79A4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90559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designlab.eng.rpi.edu/edn/help/en/wiki_syntax_detailed_textile.html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13F1C0-22D0-43E4-9555-D8485D031BD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Engineering Communication and Documentation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976838A-4A2E-4264-8B89-CF2B13AD26D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Fall 2019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2C5A946-D37A-44BE-B872-5BE9F442F7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F836C-1326-4CE3-B547-520BEC79A465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90364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18E23A-1B0E-4C49-8015-8AD52D093A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Link Information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24882C-B2C5-416D-90D6-95157A4D09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Wiki Page - [[Wiki page]]</a:t>
            </a:r>
          </a:p>
          <a:p>
            <a:r>
              <a:rPr lang="en-US" dirty="0"/>
              <a:t>Issue #12 - #12</a:t>
            </a:r>
          </a:p>
          <a:p>
            <a:r>
              <a:rPr lang="en-US" dirty="0"/>
              <a:t>Repository Revision #34 – r34</a:t>
            </a:r>
          </a:p>
          <a:p>
            <a:r>
              <a:rPr lang="en-US" dirty="0"/>
              <a:t>Forum Message ID 1234 – message#1234</a:t>
            </a:r>
          </a:p>
          <a:p>
            <a:r>
              <a:rPr lang="en-US" dirty="0"/>
              <a:t>For more information, see</a:t>
            </a:r>
            <a:br>
              <a:rPr lang="en-US" dirty="0"/>
            </a:br>
            <a:r>
              <a:rPr lang="en-US" dirty="0">
                <a:hlinkClick r:id="rId2"/>
              </a:rPr>
              <a:t>https://designlab.eng.rpi.edu/edn/help/en/wiki_syntax_detailed_textile.html</a:t>
            </a:r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532CE4D-F52F-4F36-A40E-E53DD46A25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F836C-1326-4CE3-B547-520BEC79A465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9616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A4F503-5A0B-4A40-A688-E3565205BC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Expectations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B4ECE3-F1AE-4F8D-B0E0-E3734F0AC2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Fair</a:t>
            </a:r>
            <a:br>
              <a:rPr lang="en-US" dirty="0"/>
            </a:br>
            <a:r>
              <a:rPr lang="en-US" dirty="0"/>
              <a:t>Your teammates can report your progress and accomplishments to you sponsor, CE, and PE using EDN only</a:t>
            </a:r>
          </a:p>
          <a:p>
            <a:r>
              <a:rPr lang="en-US" dirty="0"/>
              <a:t>Good</a:t>
            </a:r>
            <a:br>
              <a:rPr lang="en-US" dirty="0"/>
            </a:br>
            <a:r>
              <a:rPr lang="en-US" dirty="0"/>
              <a:t>Your teammates can complete tasks assigned to you EDN only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A878AAC-8D24-4EC7-A506-65B579FB4D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F836C-1326-4CE3-B547-520BEC79A465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850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F39E6D-C0D9-4587-82D6-3ABC3A077B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Outline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AD83AF-BEA5-4B15-A619-CEA4772AB5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33448" y="1825625"/>
            <a:ext cx="7886700" cy="4351338"/>
          </a:xfrm>
        </p:spPr>
        <p:txBody>
          <a:bodyPr/>
          <a:lstStyle/>
          <a:p>
            <a:r>
              <a:rPr lang="en-US" sz="3600" dirty="0"/>
              <a:t>WHY</a:t>
            </a:r>
          </a:p>
          <a:p>
            <a:r>
              <a:rPr lang="en-US" sz="3600" dirty="0"/>
              <a:t>WHAT</a:t>
            </a:r>
          </a:p>
          <a:p>
            <a:r>
              <a:rPr lang="en-US" sz="3600" dirty="0"/>
              <a:t>WHEN</a:t>
            </a:r>
          </a:p>
          <a:p>
            <a:r>
              <a:rPr lang="en-US" sz="3600" dirty="0"/>
              <a:t>HOW</a:t>
            </a:r>
          </a:p>
          <a:p>
            <a:r>
              <a:rPr lang="en-US" sz="3600" dirty="0"/>
              <a:t>Expectations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9722AA2-77A6-47ED-873C-E6DE35E231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F836C-1326-4CE3-B547-520BEC79A465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20877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A0FF3D-353A-4C3F-996C-ABDE781DCE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WHY</a:t>
            </a:r>
          </a:p>
        </p:txBody>
      </p:sp>
      <p:sp>
        <p:nvSpPr>
          <p:cNvPr id="16" name="Content Placeholder 15">
            <a:extLst>
              <a:ext uri="{FF2B5EF4-FFF2-40B4-BE49-F238E27FC236}">
                <a16:creationId xmlns:a16="http://schemas.microsoft.com/office/drawing/2014/main" id="{A2766E62-53F5-4737-8753-9F74457015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Reminder (memo to yourself)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Collaboration</a:t>
            </a:r>
          </a:p>
          <a:p>
            <a:pPr marL="971550" lvl="1" indent="-514350">
              <a:buFont typeface="+mj-lt"/>
              <a:buAutoNum type="alphaLcPeriod"/>
            </a:pPr>
            <a:r>
              <a:rPr lang="en-US" sz="2800" dirty="0"/>
              <a:t>On-going design reviews</a:t>
            </a:r>
            <a:br>
              <a:rPr lang="en-US" sz="2800" dirty="0"/>
            </a:br>
            <a:r>
              <a:rPr lang="en-US" sz="2800" dirty="0"/>
              <a:t>Fix problems sooner, cheaper, and better</a:t>
            </a:r>
          </a:p>
          <a:p>
            <a:pPr marL="971550" lvl="1" indent="-514350">
              <a:buFont typeface="+mj-lt"/>
              <a:buAutoNum type="alphaLcPeriod"/>
            </a:pPr>
            <a:r>
              <a:rPr lang="en-US" sz="2800" dirty="0"/>
              <a:t>Delegation and Outsourcing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Risk Management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Hard disk / computer problems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Absence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17" name="Slide Number Placeholder 16">
            <a:extLst>
              <a:ext uri="{FF2B5EF4-FFF2-40B4-BE49-F238E27FC236}">
                <a16:creationId xmlns:a16="http://schemas.microsoft.com/office/drawing/2014/main" id="{BB75E464-18D9-4719-AAF2-1D01273BAA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F836C-1326-4CE3-B547-520BEC79A465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22846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10AF01-0243-4835-B060-2E0DDB8253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WHAT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0796C8-7EAD-4002-A462-CAFD13DF0B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4857750" cy="4351338"/>
          </a:xfrm>
        </p:spPr>
        <p:txBody>
          <a:bodyPr>
            <a:normAutofit/>
          </a:bodyPr>
          <a:lstStyle/>
          <a:p>
            <a:r>
              <a:rPr lang="en-US" b="1" dirty="0"/>
              <a:t>Everything!!</a:t>
            </a:r>
          </a:p>
          <a:p>
            <a:pPr lvl="1"/>
            <a:r>
              <a:rPr lang="en-US" dirty="0"/>
              <a:t>Your design process and solution</a:t>
            </a:r>
          </a:p>
          <a:p>
            <a:pPr lvl="1"/>
            <a:r>
              <a:rPr lang="en-US" i="1" dirty="0"/>
              <a:t>Rejected ideas </a:t>
            </a:r>
          </a:p>
          <a:p>
            <a:pPr lvl="1"/>
            <a:r>
              <a:rPr lang="en-US" i="1" dirty="0"/>
              <a:t>Solutions that did not work</a:t>
            </a:r>
            <a:br>
              <a:rPr lang="en-US" dirty="0"/>
            </a:br>
            <a:endParaRPr lang="en-US" dirty="0"/>
          </a:p>
          <a:p>
            <a:pPr marL="0" indent="0">
              <a:buNone/>
            </a:pPr>
            <a:r>
              <a:rPr lang="en-US" i="1" dirty="0">
                <a:solidFill>
                  <a:srgbClr val="00B0F0"/>
                </a:solidFill>
              </a:rPr>
              <a:t>I have not failed. I've just found 10,000 ways that won't work.</a:t>
            </a:r>
          </a:p>
          <a:p>
            <a:pPr marL="0" indent="0">
              <a:buNone/>
            </a:pPr>
            <a:r>
              <a:rPr lang="en-US" sz="1800" dirty="0"/>
              <a:t>(Thomas Edison)</a:t>
            </a: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E2EDEF4-77C7-45D3-B643-82EC9D32034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29300" y="2074321"/>
            <a:ext cx="2608847" cy="333813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CFB05121-A82F-4A44-B83D-A0A84E2A3AC3}"/>
              </a:ext>
            </a:extLst>
          </p:cNvPr>
          <p:cNvSpPr txBox="1"/>
          <p:nvPr/>
        </p:nvSpPr>
        <p:spPr>
          <a:xfrm>
            <a:off x="5635556" y="5413211"/>
            <a:ext cx="299633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Source: https://en.wikipedia.org/wiki/Thomas_Edison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74D731-4C5A-4D38-8F43-0C1359DEE7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F836C-1326-4CE3-B547-520BEC79A465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45171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DCBF2D-32EA-4F2D-A882-AB0AE02C14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Show all your work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EEC6A6-341E-4BC8-848E-399889745A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Design Process</a:t>
            </a:r>
          </a:p>
          <a:p>
            <a:pPr lvl="1"/>
            <a:r>
              <a:rPr lang="en-US" sz="3200" dirty="0"/>
              <a:t>How and Why engineering decisions are made</a:t>
            </a:r>
          </a:p>
          <a:p>
            <a:r>
              <a:rPr lang="en-US" sz="3600" dirty="0"/>
              <a:t>Results</a:t>
            </a:r>
          </a:p>
          <a:p>
            <a:r>
              <a:rPr lang="en-US" sz="3600" dirty="0">
                <a:solidFill>
                  <a:srgbClr val="FF0000"/>
                </a:solidFill>
              </a:rPr>
              <a:t>Assumptions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A5A28A8-AA95-496B-9D84-261236ADF1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F836C-1326-4CE3-B547-520BEC79A465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28090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95CE5C-C6FF-4F31-B696-85A1C26D56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WHEN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9209FF-EBF6-42B0-83DD-1EEF642DB9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1848017"/>
          </a:xfrm>
        </p:spPr>
        <p:txBody>
          <a:bodyPr/>
          <a:lstStyle/>
          <a:p>
            <a:r>
              <a:rPr lang="en-US" dirty="0"/>
              <a:t>Homework Assignment</a:t>
            </a:r>
          </a:p>
          <a:p>
            <a:pPr lvl="1"/>
            <a:r>
              <a:rPr lang="en-US" dirty="0"/>
              <a:t>Finalized work</a:t>
            </a:r>
          </a:p>
          <a:p>
            <a:r>
              <a:rPr lang="en-US" dirty="0"/>
              <a:t>Engineering Design</a:t>
            </a:r>
          </a:p>
          <a:p>
            <a:pPr lvl="1"/>
            <a:r>
              <a:rPr lang="en-US" dirty="0"/>
              <a:t>As soon as possible</a:t>
            </a:r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4" name="Arrow: Pentagon 3">
            <a:extLst>
              <a:ext uri="{FF2B5EF4-FFF2-40B4-BE49-F238E27FC236}">
                <a16:creationId xmlns:a16="http://schemas.microsoft.com/office/drawing/2014/main" id="{1F31ED15-4EE3-4075-97ED-887092977CFB}"/>
              </a:ext>
            </a:extLst>
          </p:cNvPr>
          <p:cNvSpPr/>
          <p:nvPr/>
        </p:nvSpPr>
        <p:spPr>
          <a:xfrm>
            <a:off x="713874" y="4299284"/>
            <a:ext cx="1395663" cy="882316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Rough Idea</a:t>
            </a:r>
          </a:p>
        </p:txBody>
      </p:sp>
      <p:sp>
        <p:nvSpPr>
          <p:cNvPr id="5" name="Arrow: Chevron 4">
            <a:extLst>
              <a:ext uri="{FF2B5EF4-FFF2-40B4-BE49-F238E27FC236}">
                <a16:creationId xmlns:a16="http://schemas.microsoft.com/office/drawing/2014/main" id="{D7F37D28-B39C-45B1-B213-18A4F5C34A66}"/>
              </a:ext>
            </a:extLst>
          </p:cNvPr>
          <p:cNvSpPr/>
          <p:nvPr/>
        </p:nvSpPr>
        <p:spPr>
          <a:xfrm>
            <a:off x="1668382" y="4299284"/>
            <a:ext cx="1772650" cy="882316"/>
          </a:xfrm>
          <a:prstGeom prst="chevron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Review &amp; Feed- back</a:t>
            </a:r>
          </a:p>
        </p:txBody>
      </p:sp>
      <p:sp>
        <p:nvSpPr>
          <p:cNvPr id="6" name="Arrow: Chevron 5">
            <a:extLst>
              <a:ext uri="{FF2B5EF4-FFF2-40B4-BE49-F238E27FC236}">
                <a16:creationId xmlns:a16="http://schemas.microsoft.com/office/drawing/2014/main" id="{7837C8F3-368C-4D6E-8A49-6FBEE4C83783}"/>
              </a:ext>
            </a:extLst>
          </p:cNvPr>
          <p:cNvSpPr/>
          <p:nvPr/>
        </p:nvSpPr>
        <p:spPr>
          <a:xfrm>
            <a:off x="2991853" y="4299284"/>
            <a:ext cx="2221831" cy="882316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Preliminary Design</a:t>
            </a:r>
          </a:p>
        </p:txBody>
      </p:sp>
      <p:sp>
        <p:nvSpPr>
          <p:cNvPr id="8" name="Arrow: Chevron 7">
            <a:extLst>
              <a:ext uri="{FF2B5EF4-FFF2-40B4-BE49-F238E27FC236}">
                <a16:creationId xmlns:a16="http://schemas.microsoft.com/office/drawing/2014/main" id="{70439CB7-B3D5-4674-B119-1CD82AA2CA10}"/>
              </a:ext>
            </a:extLst>
          </p:cNvPr>
          <p:cNvSpPr/>
          <p:nvPr/>
        </p:nvSpPr>
        <p:spPr>
          <a:xfrm>
            <a:off x="4756486" y="4299285"/>
            <a:ext cx="1772650" cy="882316"/>
          </a:xfrm>
          <a:prstGeom prst="chevron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Review &amp; Feed- back</a:t>
            </a:r>
          </a:p>
        </p:txBody>
      </p:sp>
      <p:sp>
        <p:nvSpPr>
          <p:cNvPr id="10" name="Arrow: Chevron 9">
            <a:extLst>
              <a:ext uri="{FF2B5EF4-FFF2-40B4-BE49-F238E27FC236}">
                <a16:creationId xmlns:a16="http://schemas.microsoft.com/office/drawing/2014/main" id="{51A94DD6-C571-4C81-BD75-63859AE441DE}"/>
              </a:ext>
            </a:extLst>
          </p:cNvPr>
          <p:cNvSpPr/>
          <p:nvPr/>
        </p:nvSpPr>
        <p:spPr>
          <a:xfrm>
            <a:off x="6829925" y="4299284"/>
            <a:ext cx="1792704" cy="882316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Final Design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4E13E86-E584-47E5-AB52-39E1DA86C7A4}"/>
              </a:ext>
            </a:extLst>
          </p:cNvPr>
          <p:cNvSpPr/>
          <p:nvPr/>
        </p:nvSpPr>
        <p:spPr>
          <a:xfrm>
            <a:off x="8197516" y="4134852"/>
            <a:ext cx="633663" cy="121117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90424F3-BD91-4616-BD37-E878843DA2BA}"/>
              </a:ext>
            </a:extLst>
          </p:cNvPr>
          <p:cNvSpPr txBox="1"/>
          <p:nvPr/>
        </p:nvSpPr>
        <p:spPr>
          <a:xfrm>
            <a:off x="6418594" y="3871572"/>
            <a:ext cx="82266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200" dirty="0"/>
              <a:t>…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53E6B83-6949-4541-8027-063FD2D3071F}"/>
              </a:ext>
            </a:extLst>
          </p:cNvPr>
          <p:cNvSpPr txBox="1"/>
          <p:nvPr/>
        </p:nvSpPr>
        <p:spPr>
          <a:xfrm>
            <a:off x="2303685" y="5407132"/>
            <a:ext cx="452623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Engineering design is an iterative process.</a:t>
            </a:r>
          </a:p>
        </p:txBody>
      </p:sp>
      <p:sp>
        <p:nvSpPr>
          <p:cNvPr id="14" name="Slide Number Placeholder 13">
            <a:extLst>
              <a:ext uri="{FF2B5EF4-FFF2-40B4-BE49-F238E27FC236}">
                <a16:creationId xmlns:a16="http://schemas.microsoft.com/office/drawing/2014/main" id="{16A3E8C3-25DE-4750-A01E-76702975EF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F836C-1326-4CE3-B547-520BEC79A465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52274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69A9B1-18BC-48C4-937F-EA8E362813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HOW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6E7C0C-80E5-4088-98BC-91C0E75CC8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Forum </a:t>
            </a:r>
          </a:p>
          <a:p>
            <a:pPr lvl="1"/>
            <a:r>
              <a:rPr lang="en-US" dirty="0"/>
              <a:t>Asynchronous threaded discussions</a:t>
            </a:r>
          </a:p>
          <a:p>
            <a:pPr lvl="1"/>
            <a:r>
              <a:rPr lang="en-US" dirty="0"/>
              <a:t>Write once</a:t>
            </a:r>
          </a:p>
          <a:p>
            <a:pPr lvl="1"/>
            <a:r>
              <a:rPr lang="en-US" dirty="0"/>
              <a:t>Update information using Reply</a:t>
            </a:r>
          </a:p>
          <a:p>
            <a:pPr lvl="1"/>
            <a:r>
              <a:rPr lang="en-US" dirty="0"/>
              <a:t>Easy to document progress (evolution) and technical discussions</a:t>
            </a:r>
          </a:p>
          <a:p>
            <a:r>
              <a:rPr lang="en-US" dirty="0"/>
              <a:t>Boards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9F68545-4FF5-49E1-862B-49D7D0116D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F836C-1326-4CE3-B547-520BEC79A465}" type="slidenum">
              <a:rPr lang="en-US" smtClean="0"/>
              <a:t>7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9C31768-06E4-4DDD-8E81-FA623AF4DFA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48908" y="4697977"/>
            <a:ext cx="6486525" cy="752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67486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01AD58-E870-4B5A-94FE-B7DC074AD6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7DFF5B-8385-4579-9B1B-27DC82DD0C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Wiki</a:t>
            </a:r>
          </a:p>
          <a:p>
            <a:pPr lvl="1"/>
            <a:r>
              <a:rPr lang="en-US" dirty="0"/>
              <a:t>Editable</a:t>
            </a:r>
          </a:p>
          <a:p>
            <a:pPr lvl="1"/>
            <a:r>
              <a:rPr lang="en-US" dirty="0"/>
              <a:t>Show up to date information</a:t>
            </a:r>
          </a:p>
          <a:p>
            <a:pPr lvl="1"/>
            <a:r>
              <a:rPr lang="en-US" dirty="0"/>
              <a:t>Table of Contents</a:t>
            </a:r>
          </a:p>
          <a:p>
            <a:pPr lvl="1"/>
            <a:r>
              <a:rPr lang="en-US" dirty="0"/>
              <a:t>How To</a:t>
            </a:r>
          </a:p>
          <a:p>
            <a:r>
              <a:rPr lang="en-US" dirty="0"/>
              <a:t>Issues (Tasks)</a:t>
            </a:r>
          </a:p>
          <a:p>
            <a:pPr lvl="1"/>
            <a:r>
              <a:rPr lang="en-US" dirty="0"/>
              <a:t>Project Management - Tasks, assignments, and status</a:t>
            </a:r>
          </a:p>
          <a:p>
            <a:r>
              <a:rPr lang="en-US" dirty="0"/>
              <a:t>Repository and Version Control System</a:t>
            </a:r>
          </a:p>
          <a:p>
            <a:pPr lvl="1"/>
            <a:r>
              <a:rPr lang="en-US" dirty="0"/>
              <a:t>Attend a training session</a:t>
            </a:r>
          </a:p>
          <a:p>
            <a:pPr lvl="1"/>
            <a:endParaRPr lang="en-US" dirty="0"/>
          </a:p>
          <a:p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9D43214-491B-42AF-93B8-32A5664A1A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F836C-1326-4CE3-B547-520BEC79A465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35752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9CC5E2-8FBB-4737-B9F3-AD2BE86DCB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Attach Files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5A4AF0-A542-4DC5-B4B6-BFE4B51EB4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Photos</a:t>
            </a:r>
          </a:p>
          <a:p>
            <a:pPr lvl="1"/>
            <a:r>
              <a:rPr lang="en-US" dirty="0"/>
              <a:t>Whiteboard</a:t>
            </a:r>
          </a:p>
          <a:p>
            <a:pPr lvl="1"/>
            <a:r>
              <a:rPr lang="en-US" dirty="0"/>
              <a:t>Prototyping process</a:t>
            </a:r>
          </a:p>
          <a:p>
            <a:r>
              <a:rPr lang="en-US" dirty="0"/>
              <a:t>Images</a:t>
            </a:r>
          </a:p>
          <a:p>
            <a:pPr lvl="1"/>
            <a:r>
              <a:rPr lang="en-US" dirty="0"/>
              <a:t>Graphs</a:t>
            </a:r>
          </a:p>
          <a:p>
            <a:r>
              <a:rPr lang="en-US" dirty="0"/>
              <a:t>Digitized Paper</a:t>
            </a:r>
          </a:p>
          <a:p>
            <a:pPr lvl="1"/>
            <a:r>
              <a:rPr lang="en-US" dirty="0"/>
              <a:t>Sketch</a:t>
            </a:r>
          </a:p>
          <a:p>
            <a:pPr lvl="1"/>
            <a:r>
              <a:rPr lang="en-US" dirty="0"/>
              <a:t>Calculation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FE57BF7-0071-4C60-B363-D4D99199C8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F836C-1326-4CE3-B547-520BEC79A465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05302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980D5B6B8DA24469CBB1978A6B53D1E" ma:contentTypeVersion="11" ma:contentTypeDescription="Create a new document." ma:contentTypeScope="" ma:versionID="262a1cfaaa1bb5c88a15a7c7103f958b">
  <xsd:schema xmlns:xsd="http://www.w3.org/2001/XMLSchema" xmlns:xs="http://www.w3.org/2001/XMLSchema" xmlns:p="http://schemas.microsoft.com/office/2006/metadata/properties" xmlns:ns3="c5fd901b-5cba-4a88-8de1-8df11326d27f" xmlns:ns4="f67a21d7-cef0-4c3b-8759-48d69211e5f6" targetNamespace="http://schemas.microsoft.com/office/2006/metadata/properties" ma:root="true" ma:fieldsID="3108f96a71c7e91a91a9badacd887008" ns3:_="" ns4:_="">
    <xsd:import namespace="c5fd901b-5cba-4a88-8de1-8df11326d27f"/>
    <xsd:import namespace="f67a21d7-cef0-4c3b-8759-48d69211e5f6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EventHashCode" minOccurs="0"/>
                <xsd:element ref="ns3:MediaServiceGenerationTime" minOccurs="0"/>
                <xsd:element ref="ns3:MediaServiceAutoTags" minOccurs="0"/>
                <xsd:element ref="ns3:MediaServiceOCR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5fd901b-5cba-4a88-8de1-8df11326d27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67a21d7-cef0-4c3b-8759-48d69211e5f6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17D877E-5C91-423C-AD33-CC9ADD626B07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615A0D7E-1474-4C90-B8A0-AA398F58D47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5fd901b-5cba-4a88-8de1-8df11326d27f"/>
    <ds:schemaRef ds:uri="f67a21d7-cef0-4c3b-8759-48d69211e5f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485A0E79-8DCE-452D-9A88-3E0D106EF82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2978</TotalTime>
  <Words>216</Words>
  <Application>Microsoft Office PowerPoint</Application>
  <PresentationFormat>On-screen Show (4:3)</PresentationFormat>
  <Paragraphs>88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Theme</vt:lpstr>
      <vt:lpstr>Engineering Communication and Documentation</vt:lpstr>
      <vt:lpstr>Outline</vt:lpstr>
      <vt:lpstr>WHY</vt:lpstr>
      <vt:lpstr>WHAT </vt:lpstr>
      <vt:lpstr>Show all your work</vt:lpstr>
      <vt:lpstr>WHEN</vt:lpstr>
      <vt:lpstr>HOW</vt:lpstr>
      <vt:lpstr>PowerPoint Presentation</vt:lpstr>
      <vt:lpstr>Attach Files</vt:lpstr>
      <vt:lpstr>Link Information</vt:lpstr>
      <vt:lpstr>Expectations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Engineering Documentation</dc:title>
  <dc:creator>Kanai, Junichi</dc:creator>
  <cp:lastModifiedBy>Kanai, Junichi</cp:lastModifiedBy>
  <cp:revision>20</cp:revision>
  <dcterms:created xsi:type="dcterms:W3CDTF">2019-09-06T14:16:33Z</dcterms:created>
  <dcterms:modified xsi:type="dcterms:W3CDTF">2019-09-12T19:32:42Z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0x010100A980D5B6B8DA24469CBB1978A6B53D1E</vt:lpwstr>
  </property>
</Properties>
</file>