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E_B81E38C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47"/>
  </p:notesMasterIdLst>
  <p:sldIdLst>
    <p:sldId id="256" r:id="rId5"/>
    <p:sldId id="339" r:id="rId6"/>
    <p:sldId id="415" r:id="rId7"/>
    <p:sldId id="276" r:id="rId8"/>
    <p:sldId id="257" r:id="rId9"/>
    <p:sldId id="490" r:id="rId10"/>
    <p:sldId id="275" r:id="rId11"/>
    <p:sldId id="462" r:id="rId12"/>
    <p:sldId id="463" r:id="rId13"/>
    <p:sldId id="483" r:id="rId14"/>
    <p:sldId id="566" r:id="rId15"/>
    <p:sldId id="629" r:id="rId16"/>
    <p:sldId id="491" r:id="rId17"/>
    <p:sldId id="274" r:id="rId18"/>
    <p:sldId id="464" r:id="rId19"/>
    <p:sldId id="492" r:id="rId20"/>
    <p:sldId id="258" r:id="rId21"/>
    <p:sldId id="400" r:id="rId22"/>
    <p:sldId id="613" r:id="rId23"/>
    <p:sldId id="617" r:id="rId24"/>
    <p:sldId id="265" r:id="rId25"/>
    <p:sldId id="422" r:id="rId26"/>
    <p:sldId id="506" r:id="rId27"/>
    <p:sldId id="547" r:id="rId28"/>
    <p:sldId id="259" r:id="rId29"/>
    <p:sldId id="261" r:id="rId30"/>
    <p:sldId id="260" r:id="rId31"/>
    <p:sldId id="630" r:id="rId32"/>
    <p:sldId id="632" r:id="rId33"/>
    <p:sldId id="633"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389" r:id="rId48"/>
    <p:sldId id="614" r:id="rId49"/>
    <p:sldId id="493" r:id="rId50"/>
    <p:sldId id="557" r:id="rId51"/>
    <p:sldId id="473" r:id="rId52"/>
    <p:sldId id="460" r:id="rId53"/>
    <p:sldId id="592" r:id="rId54"/>
    <p:sldId id="289" r:id="rId55"/>
    <p:sldId id="468" r:id="rId56"/>
    <p:sldId id="469" r:id="rId57"/>
    <p:sldId id="471" r:id="rId58"/>
    <p:sldId id="558" r:id="rId59"/>
    <p:sldId id="329" r:id="rId60"/>
    <p:sldId id="330" r:id="rId61"/>
    <p:sldId id="331" r:id="rId62"/>
    <p:sldId id="522" r:id="rId63"/>
    <p:sldId id="536" r:id="rId64"/>
    <p:sldId id="621" r:id="rId65"/>
    <p:sldId id="546" r:id="rId66"/>
    <p:sldId id="287" r:id="rId67"/>
    <p:sldId id="593" r:id="rId68"/>
    <p:sldId id="340" r:id="rId69"/>
    <p:sldId id="288" r:id="rId70"/>
    <p:sldId id="290" r:id="rId71"/>
    <p:sldId id="565" r:id="rId72"/>
    <p:sldId id="615" r:id="rId73"/>
    <p:sldId id="559" r:id="rId74"/>
    <p:sldId id="393" r:id="rId75"/>
    <p:sldId id="616" r:id="rId76"/>
    <p:sldId id="622" r:id="rId77"/>
    <p:sldId id="293" r:id="rId78"/>
    <p:sldId id="594" r:id="rId79"/>
    <p:sldId id="586" r:id="rId80"/>
    <p:sldId id="587" r:id="rId81"/>
    <p:sldId id="588" r:id="rId82"/>
    <p:sldId id="589" r:id="rId83"/>
    <p:sldId id="590" r:id="rId84"/>
    <p:sldId id="394" r:id="rId85"/>
    <p:sldId id="342" r:id="rId86"/>
    <p:sldId id="618" r:id="rId87"/>
    <p:sldId id="601" r:id="rId88"/>
    <p:sldId id="474" r:id="rId89"/>
    <p:sldId id="583" r:id="rId90"/>
    <p:sldId id="623" r:id="rId91"/>
    <p:sldId id="518" r:id="rId92"/>
    <p:sldId id="595" r:id="rId93"/>
    <p:sldId id="579" r:id="rId94"/>
    <p:sldId id="343" r:id="rId95"/>
    <p:sldId id="344" r:id="rId96"/>
    <p:sldId id="580" r:id="rId97"/>
    <p:sldId id="534" r:id="rId98"/>
    <p:sldId id="550" r:id="rId99"/>
    <p:sldId id="551" r:id="rId100"/>
    <p:sldId id="624" r:id="rId101"/>
    <p:sldId id="298" r:id="rId102"/>
    <p:sldId id="596" r:id="rId103"/>
    <p:sldId id="581" r:id="rId104"/>
    <p:sldId id="446" r:id="rId105"/>
    <p:sldId id="447" r:id="rId106"/>
    <p:sldId id="450" r:id="rId107"/>
    <p:sldId id="602" r:id="rId108"/>
    <p:sldId id="603" r:id="rId109"/>
    <p:sldId id="528" r:id="rId110"/>
    <p:sldId id="625" r:id="rId111"/>
    <p:sldId id="300" r:id="rId112"/>
    <p:sldId id="597" r:id="rId113"/>
    <p:sldId id="382" r:id="rId114"/>
    <p:sldId id="584" r:id="rId115"/>
    <p:sldId id="529" r:id="rId116"/>
    <p:sldId id="626" r:id="rId117"/>
    <p:sldId id="302" r:id="rId118"/>
    <p:sldId id="598" r:id="rId119"/>
    <p:sldId id="585" r:id="rId120"/>
    <p:sldId id="494" r:id="rId121"/>
    <p:sldId id="404" r:id="rId122"/>
    <p:sldId id="495" r:id="rId123"/>
    <p:sldId id="496" r:id="rId124"/>
    <p:sldId id="486" r:id="rId125"/>
    <p:sldId id="530" r:id="rId126"/>
    <p:sldId id="535" r:id="rId127"/>
    <p:sldId id="627" r:id="rId128"/>
    <p:sldId id="304" r:id="rId129"/>
    <p:sldId id="599" r:id="rId130"/>
    <p:sldId id="395" r:id="rId131"/>
    <p:sldId id="619" r:id="rId132"/>
    <p:sldId id="396" r:id="rId133"/>
    <p:sldId id="628" r:id="rId134"/>
    <p:sldId id="562" r:id="rId135"/>
    <p:sldId id="600" r:id="rId136"/>
    <p:sldId id="564" r:id="rId137"/>
    <p:sldId id="568" r:id="rId138"/>
    <p:sldId id="567" r:id="rId139"/>
    <p:sldId id="620" r:id="rId140"/>
    <p:sldId id="482" r:id="rId141"/>
    <p:sldId id="553" r:id="rId142"/>
    <p:sldId id="378" r:id="rId143"/>
    <p:sldId id="350" r:id="rId144"/>
    <p:sldId id="338" r:id="rId145"/>
    <p:sldId id="352" r:id="rId14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varScale="1">
        <p:scale>
          <a:sx n="75" d="100"/>
          <a:sy n="75" d="100"/>
        </p:scale>
        <p:origin x="1181" y="53"/>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150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25.svg"/><Relationship Id="rId1" Type="http://schemas.openxmlformats.org/officeDocument/2006/relationships/image" Target="../media/image19.png"/><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3.png"/><Relationship Id="rId6" Type="http://schemas.openxmlformats.org/officeDocument/2006/relationships/image" Target="../media/image29.svg"/><Relationship Id="rId5" Type="http://schemas.openxmlformats.org/officeDocument/2006/relationships/image" Target="../media/image25.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25.svg"/><Relationship Id="rId1" Type="http://schemas.openxmlformats.org/officeDocument/2006/relationships/image" Target="../media/image19.png"/><Relationship Id="rId6" Type="http://schemas.openxmlformats.org/officeDocument/2006/relationships/image" Target="../media/image29.svg"/><Relationship Id="rId5" Type="http://schemas.openxmlformats.org/officeDocument/2006/relationships/image" Target="../media/image21.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3.png"/><Relationship Id="rId6" Type="http://schemas.openxmlformats.org/officeDocument/2006/relationships/image" Target="../media/image29.svg"/><Relationship Id="rId5" Type="http://schemas.openxmlformats.org/officeDocument/2006/relationships/image" Target="../media/image25.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t>
        <a:bodyPr/>
        <a:lstStyle/>
        <a:p>
          <a:endParaRPr lang="en-US"/>
        </a:p>
      </dgm:t>
    </dgm:pt>
    <dgm:pt modelId="{325DFA7F-2A1E-421A-821F-ACA8F1E9B88F}" type="pres">
      <dgm:prSet presAssocID="{7FFCA6D5-B441-4E15-BC3F-CC78B9D0F089}" presName="Parent" presStyleLbl="node0" presStyleIdx="0" presStyleCnt="1">
        <dgm:presLayoutVars>
          <dgm:chMax val="5"/>
          <dgm:chPref val="5"/>
        </dgm:presLayoutVars>
      </dgm:prSet>
      <dgm:spPr/>
      <dgm:t>
        <a:bodyPr/>
        <a:lstStyle/>
        <a:p>
          <a:endParaRPr lang="en-US"/>
        </a:p>
      </dgm:t>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t>
        <a:bodyPr/>
        <a:lstStyle/>
        <a:p>
          <a:endParaRPr lang="en-US"/>
        </a:p>
      </dgm:t>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t>
        <a:bodyPr/>
        <a:lstStyle/>
        <a:p>
          <a:endParaRPr lang="en-US"/>
        </a:p>
      </dgm:t>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t>
        <a:bodyPr/>
        <a:lstStyle/>
        <a:p>
          <a:endParaRPr lang="en-US"/>
        </a:p>
      </dgm:t>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t>
        <a:bodyPr/>
        <a:lstStyle/>
        <a:p>
          <a:endParaRPr lang="en-US"/>
        </a:p>
      </dgm:t>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t>
        <a:bodyPr/>
        <a:lstStyle/>
        <a:p>
          <a:endParaRPr lang="en-US"/>
        </a:p>
      </dgm:t>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BB7AF1C1-EE4E-43E7-AAAD-29361822C3A8}" srcId="{7FFCA6D5-B441-4E15-BC3F-CC78B9D0F089}" destId="{5737EE1E-83B0-4168-9C51-73BD7D0E00A8}" srcOrd="4" destOrd="0" parTransId="{09E8E6DF-10AD-4F63-8619-C017803E71FA}" sibTransId="{17ADE4ED-845D-4F4E-9AF0-F7280EEF499A}"/>
    <dgm:cxn modelId="{FC2A1B59-F609-4954-9136-CAC8D68E10DF}" type="presOf" srcId="{7FFCA6D5-B441-4E15-BC3F-CC78B9D0F089}" destId="{325DFA7F-2A1E-421A-821F-ACA8F1E9B88F}" srcOrd="0" destOrd="0" presId="urn:microsoft.com/office/officeart/2009/3/layout/CircleRelationship"/>
    <dgm:cxn modelId="{29151551-0E57-4E19-95A9-B1757C881A85}" srcId="{7FFCA6D5-B441-4E15-BC3F-CC78B9D0F089}" destId="{7AA7E1D7-8FC2-446F-9224-26F9111D407F}" srcOrd="1" destOrd="0" parTransId="{D56BF125-1DA3-4434-A2A4-2BE3CFF08023}" sibTransId="{07329D94-D0D9-4AFF-B3DA-E3829BD5DF4D}"/>
    <dgm:cxn modelId="{998CEB1D-64D9-4469-8B3F-62E707F87F5E}" srcId="{789915EB-774B-4AF3-BC13-90D79FECEC91}" destId="{7FFCA6D5-B441-4E15-BC3F-CC78B9D0F089}" srcOrd="0" destOrd="0" parTransId="{99367423-8B23-4CBA-A338-1CAA4E1D4CCE}" sibTransId="{66639026-C67E-4663-9B8A-81A5FF62A0A7}"/>
    <dgm:cxn modelId="{8E2E4F83-A413-4D41-9DA6-CE3D4369FB11}" type="presOf" srcId="{789915EB-774B-4AF3-BC13-90D79FECEC91}" destId="{494851A8-FBBE-45C7-BB31-BB5AC5122DBD}" srcOrd="0" destOrd="0" presId="urn:microsoft.com/office/officeart/2009/3/layout/CircleRelationship"/>
    <dgm:cxn modelId="{5C5EEFCA-D66E-4508-A9CA-DEB033162AE8}" type="presOf" srcId="{7BE78FD6-32C6-48E3-8782-1160B24DB4CD}" destId="{0DF9A8FC-07DE-4BF0-8A06-8F5C3FE32C41}"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E06A922A-218E-4831-8CAE-B49D8E6B9904}" type="presOf" srcId="{7AA7E1D7-8FC2-446F-9224-26F9111D407F}" destId="{12E7E219-8E08-48DC-812C-4BEE24C33058}"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You will be assessed based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t>
        <a:bodyPr/>
        <a:lstStyle/>
        <a:p>
          <a:endParaRPr lang="en-US"/>
        </a:p>
      </dgm:t>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ScaleY="111291" custLinFactNeighborY="-23161"/>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custScaleY="66989" custLinFactNeighborY="91363">
        <dgm:presLayoutVars>
          <dgm:chMax val="0"/>
          <dgm:chPref val="0"/>
        </dgm:presLayoutVars>
      </dgm:prSet>
      <dgm:spPr/>
      <dgm:t>
        <a:bodyPr/>
        <a:lstStyle/>
        <a:p>
          <a:endParaRPr lang="en-US"/>
        </a:p>
      </dgm:t>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custScaleY="201417"/>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custLinFactNeighborY="91481">
        <dgm:presLayoutVars>
          <dgm:chMax val="0"/>
          <dgm:chPref val="0"/>
        </dgm:presLayoutVars>
      </dgm:prSet>
      <dgm:spPr/>
      <dgm:t>
        <a:bodyPr/>
        <a:lstStyle/>
        <a:p>
          <a:endParaRPr lang="en-US"/>
        </a:p>
      </dgm:t>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custScaleY="182431"/>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custLinFactNeighborY="80113">
        <dgm:presLayoutVars>
          <dgm:chMax val="0"/>
          <dgm:chPref val="0"/>
        </dgm:presLayoutVars>
      </dgm:prSet>
      <dgm:spPr/>
      <dgm:t>
        <a:bodyPr/>
        <a:lstStyle/>
        <a:p>
          <a:endParaRPr lang="en-US"/>
        </a:p>
      </dgm:t>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custScaleY="151108"/>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t>
        <a:bodyPr/>
        <a:lstStyle/>
        <a:p>
          <a:endParaRPr lang="en-US"/>
        </a:p>
      </dgm:t>
    </dgm:pt>
  </dgm:ptLst>
  <dgm:cxnLst>
    <dgm:cxn modelId="{3DECEB67-F0A8-4CEA-B929-71D9564851D6}" type="presOf" srcId="{3478A701-951E-42D5-976F-6F9CFD1DE602}" destId="{7F141177-B6B0-46F2-B68C-225882E6FC55}" srcOrd="0" destOrd="0" presId="urn:microsoft.com/office/officeart/2018/2/layout/IconVerticalSolidList"/>
    <dgm:cxn modelId="{73C08FE4-95C9-433D-B7A8-0366DDEFE671}" type="presOf" srcId="{6B9D508C-CAB2-48C9-9518-779611FA85CC}" destId="{A9326D2F-7338-4B71-8A2D-B3CA01736C31}" srcOrd="0" destOrd="0" presId="urn:microsoft.com/office/officeart/2018/2/layout/IconVerticalSolidList"/>
    <dgm:cxn modelId="{7668F01E-3D46-476B-A7CC-746FBE299ED0}" type="presOf" srcId="{35BD7267-9B2F-41B6-B285-0448CDF023C0}" destId="{51092C50-F1EB-4449-A4BE-E6F22BE45468}"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66C6904-1B12-4B58-BF3B-60CF6FE2D6EF}" type="presOf" srcId="{DBDD3EE3-4F01-4104-B059-B02C426A072D}" destId="{C8BA25E2-8D50-40D0-A932-F7983E403AF7}" srcOrd="0" destOrd="0" presId="urn:microsoft.com/office/officeart/2018/2/layout/IconVerticalSolidList"/>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F236BB17-1395-4D8B-BF6F-400B6F2DA79D}" srcId="{DBDD3EE3-4F01-4104-B059-B02C426A072D}" destId="{B6A63151-69A3-4B3A-876C-66F5DEF8B4C5}" srcOrd="1" destOrd="0" parTransId="{51633434-A4E1-4DDC-B81B-E8653C399E80}" sibTransId="{D955B30A-D036-4854-8F74-FDCAC51DA06B}"/>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t>
        <a:bodyPr/>
        <a:lstStyle/>
        <a:p>
          <a:endParaRPr lang="en-US"/>
        </a:p>
      </dgm:t>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t>
        <a:bodyPr/>
        <a:lstStyle/>
        <a:p>
          <a:endParaRPr lang="en-US"/>
        </a:p>
      </dgm:t>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t>
        <a:bodyPr/>
        <a:lstStyle/>
        <a:p>
          <a:endParaRPr lang="en-US"/>
        </a:p>
      </dgm:t>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t>
        <a:bodyPr/>
        <a:lstStyle/>
        <a:p>
          <a:endParaRPr lang="en-US"/>
        </a:p>
      </dgm:t>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t>
        <a:bodyPr/>
        <a:lstStyle/>
        <a:p>
          <a:endParaRPr lang="en-US"/>
        </a:p>
      </dgm:t>
    </dgm:pt>
  </dgm:ptLst>
  <dgm:cxnLst>
    <dgm:cxn modelId="{3DECEB67-F0A8-4CEA-B929-71D9564851D6}" type="presOf" srcId="{3478A701-951E-42D5-976F-6F9CFD1DE602}" destId="{7F141177-B6B0-46F2-B68C-225882E6FC55}" srcOrd="0" destOrd="0" presId="urn:microsoft.com/office/officeart/2018/2/layout/IconVerticalSolidList"/>
    <dgm:cxn modelId="{73C08FE4-95C9-433D-B7A8-0366DDEFE671}" type="presOf" srcId="{6B9D508C-CAB2-48C9-9518-779611FA85CC}" destId="{A9326D2F-7338-4B71-8A2D-B3CA01736C31}" srcOrd="0" destOrd="0" presId="urn:microsoft.com/office/officeart/2018/2/layout/IconVerticalSolidList"/>
    <dgm:cxn modelId="{7668F01E-3D46-476B-A7CC-746FBE299ED0}" type="presOf" srcId="{35BD7267-9B2F-41B6-B285-0448CDF023C0}" destId="{51092C50-F1EB-4449-A4BE-E6F22BE45468}"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66C6904-1B12-4B58-BF3B-60CF6FE2D6EF}" type="presOf" srcId="{DBDD3EE3-4F01-4104-B059-B02C426A072D}" destId="{C8BA25E2-8D50-40D0-A932-F7983E403AF7}" srcOrd="0" destOrd="0" presId="urn:microsoft.com/office/officeart/2018/2/layout/IconVerticalSolidList"/>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F236BB17-1395-4D8B-BF6F-400B6F2DA79D}" srcId="{DBDD3EE3-4F01-4104-B059-B02C426A072D}" destId="{B6A63151-69A3-4B3A-876C-66F5DEF8B4C5}" srcOrd="1" destOrd="0" parTransId="{51633434-A4E1-4DDC-B81B-E8653C399E80}" sibTransId="{D955B30A-D036-4854-8F74-FDCAC51DA06B}"/>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t>
        <a:bodyPr/>
        <a:lstStyle/>
        <a:p>
          <a:endParaRPr lang="en-US"/>
        </a:p>
      </dgm:t>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t>
        <a:bodyPr/>
        <a:lstStyle/>
        <a:p>
          <a:endParaRPr lang="en-US"/>
        </a:p>
      </dgm:t>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t>
        <a:bodyPr/>
        <a:lstStyle/>
        <a:p>
          <a:endParaRPr lang="en-US"/>
        </a:p>
      </dgm:t>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t>
        <a:bodyPr/>
        <a:lstStyle/>
        <a:p>
          <a:endParaRPr lang="en-US"/>
        </a:p>
      </dgm:t>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t>
        <a:bodyPr/>
        <a:lstStyle/>
        <a:p>
          <a:endParaRPr lang="en-US"/>
        </a:p>
      </dgm:t>
    </dgm:pt>
    <dgm:pt modelId="{DD69960C-51EE-4EF0-81C1-43510F5EEAD0}" type="pres">
      <dgm:prSet presAssocID="{BC2D7875-E1F6-4CDF-866E-20A3180F75D5}" presName="horzTwo" presStyleCnt="0"/>
      <dgm:spPr/>
    </dgm:pt>
  </dgm:ptLst>
  <dgm:cxnLst>
    <dgm:cxn modelId="{B73BF121-F99F-4A59-94AA-974A4AD92E54}" type="presOf" srcId="{82435A95-C843-4C16-887C-C5F677AF86A8}" destId="{988FBE53-9BA5-4996-86A7-00C235CB0C66}" srcOrd="0" destOrd="0" presId="urn:microsoft.com/office/officeart/2005/8/layout/hierarchy4"/>
    <dgm:cxn modelId="{61DA84DC-4259-4E5C-AD86-B6698E33A53A}" srcId="{A957A349-1160-46D3-A179-92C79867FAFA}" destId="{E51B0913-A109-4ABA-AB09-A0374BEFD8F4}" srcOrd="0" destOrd="0" parTransId="{21F156B9-8595-403D-B199-38530C8B3005}" sibTransId="{3C30ECE6-6FE7-4CD4-9493-9078B040FF34}"/>
    <dgm:cxn modelId="{2116FF33-B0AA-4DA9-B26F-1D110F0D37D7}" type="presOf" srcId="{E51B0913-A109-4ABA-AB09-A0374BEFD8F4}" destId="{923D7230-7398-4B88-91F3-6CA002F9CF8C}" srcOrd="0" destOrd="0" presId="urn:microsoft.com/office/officeart/2005/8/layout/hierarchy4"/>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39680A0D-EBED-414F-A96D-E63844C026C4}" type="presOf" srcId="{3159F354-D039-4F95-837F-3279EB843B30}" destId="{38982295-74F5-4DEE-AF17-1D60FEAD1950}"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t>
        <a:bodyPr/>
        <a:lstStyle/>
        <a:p>
          <a:endParaRPr lang="en-US"/>
        </a:p>
      </dgm:t>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t>
        <a:bodyPr/>
        <a:lstStyle/>
        <a:p>
          <a:endParaRPr lang="en-US"/>
        </a:p>
      </dgm:t>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t>
        <a:bodyPr/>
        <a:lstStyle/>
        <a:p>
          <a:endParaRPr lang="en-US"/>
        </a:p>
      </dgm:t>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t>
        <a:bodyPr/>
        <a:lstStyle/>
        <a:p>
          <a:endParaRPr lang="en-US"/>
        </a:p>
      </dgm:t>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t>
        <a:bodyPr/>
        <a:lstStyle/>
        <a:p>
          <a:endParaRPr lang="en-US"/>
        </a:p>
      </dgm:t>
    </dgm:pt>
    <dgm:pt modelId="{DD69960C-51EE-4EF0-81C1-43510F5EEAD0}" type="pres">
      <dgm:prSet presAssocID="{BC2D7875-E1F6-4CDF-866E-20A3180F75D5}" presName="horzTwo" presStyleCnt="0"/>
      <dgm:spPr/>
    </dgm:pt>
  </dgm:ptLst>
  <dgm:cxnLst>
    <dgm:cxn modelId="{B73BF121-F99F-4A59-94AA-974A4AD92E54}" type="presOf" srcId="{82435A95-C843-4C16-887C-C5F677AF86A8}" destId="{988FBE53-9BA5-4996-86A7-00C235CB0C66}" srcOrd="0" destOrd="0" presId="urn:microsoft.com/office/officeart/2005/8/layout/hierarchy4"/>
    <dgm:cxn modelId="{61DA84DC-4259-4E5C-AD86-B6698E33A53A}" srcId="{A957A349-1160-46D3-A179-92C79867FAFA}" destId="{E51B0913-A109-4ABA-AB09-A0374BEFD8F4}" srcOrd="0" destOrd="0" parTransId="{21F156B9-8595-403D-B199-38530C8B3005}" sibTransId="{3C30ECE6-6FE7-4CD4-9493-9078B040FF34}"/>
    <dgm:cxn modelId="{2116FF33-B0AA-4DA9-B26F-1D110F0D37D7}" type="presOf" srcId="{E51B0913-A109-4ABA-AB09-A0374BEFD8F4}" destId="{923D7230-7398-4B88-91F3-6CA002F9CF8C}" srcOrd="0" destOrd="0" presId="urn:microsoft.com/office/officeart/2005/8/layout/hierarchy4"/>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39680A0D-EBED-414F-A96D-E63844C026C4}" type="presOf" srcId="{3159F354-D039-4F95-837F-3279EB843B30}" destId="{38982295-74F5-4DEE-AF17-1D60FEAD1950}"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t>
        <a:bodyPr/>
        <a:lstStyle/>
        <a:p>
          <a:endParaRPr lang="en-US"/>
        </a:p>
      </dgm:t>
    </dgm:pt>
    <dgm:pt modelId="{47EAB957-349E-4680-811A-5B7F01687F48}" type="pres">
      <dgm:prSet presAssocID="{F90EB595-693E-43A8-9ACC-8C1F6972085D}" presName="sibTrans" presStyleLbl="sibTrans2D1" presStyleIdx="0" presStyleCnt="2"/>
      <dgm:spPr/>
      <dgm:t>
        <a:bodyPr/>
        <a:lstStyle/>
        <a:p>
          <a:endParaRPr lang="en-US"/>
        </a:p>
      </dgm:t>
    </dgm:pt>
    <dgm:pt modelId="{E14435EE-3342-431F-90BF-278460934F14}" type="pres">
      <dgm:prSet presAssocID="{F90EB595-693E-43A8-9ACC-8C1F6972085D}" presName="connectorText" presStyleLbl="sibTrans2D1" presStyleIdx="0" presStyleCnt="2"/>
      <dgm:spPr/>
      <dgm:t>
        <a:bodyPr/>
        <a:lstStyle/>
        <a:p>
          <a:endParaRPr lang="en-US"/>
        </a:p>
      </dgm:t>
    </dgm:pt>
    <dgm:pt modelId="{A10A8B12-A092-4BD2-98CA-078FC613DA30}" type="pres">
      <dgm:prSet presAssocID="{7BFCC16C-90A2-4502-8BE8-2DF14385D833}" presName="node" presStyleLbl="node1" presStyleIdx="1" presStyleCnt="3">
        <dgm:presLayoutVars>
          <dgm:bulletEnabled val="1"/>
        </dgm:presLayoutVars>
      </dgm:prSet>
      <dgm:spPr/>
      <dgm:t>
        <a:bodyPr/>
        <a:lstStyle/>
        <a:p>
          <a:endParaRPr lang="en-US"/>
        </a:p>
      </dgm:t>
    </dgm:pt>
    <dgm:pt modelId="{8BC6C8CB-402A-48A5-BBBB-B5590472DF0B}" type="pres">
      <dgm:prSet presAssocID="{A2983128-82E3-49CF-8C9A-74182689EF13}" presName="sibTrans" presStyleLbl="sibTrans2D1" presStyleIdx="1" presStyleCnt="2"/>
      <dgm:spPr/>
      <dgm:t>
        <a:bodyPr/>
        <a:lstStyle/>
        <a:p>
          <a:endParaRPr lang="en-US"/>
        </a:p>
      </dgm:t>
    </dgm:pt>
    <dgm:pt modelId="{961D0F7A-E4E9-43A6-8DF2-04736573EF4B}" type="pres">
      <dgm:prSet presAssocID="{A2983128-82E3-49CF-8C9A-74182689EF13}" presName="connectorText" presStyleLbl="sibTrans2D1" presStyleIdx="1" presStyleCnt="2"/>
      <dgm:spPr/>
      <dgm:t>
        <a:bodyPr/>
        <a:lstStyle/>
        <a:p>
          <a:endParaRPr lang="en-US"/>
        </a:p>
      </dgm:t>
    </dgm:pt>
    <dgm:pt modelId="{78268D54-B79A-430C-9BE0-B1E65902747F}" type="pres">
      <dgm:prSet presAssocID="{8633354E-F1FF-44AB-AC35-086AFC14C8EB}" presName="node" presStyleLbl="node1" presStyleIdx="2" presStyleCnt="3">
        <dgm:presLayoutVars>
          <dgm:bulletEnabled val="1"/>
        </dgm:presLayoutVars>
      </dgm:prSet>
      <dgm:spPr/>
      <dgm:t>
        <a:bodyPr/>
        <a:lstStyle/>
        <a:p>
          <a:endParaRPr lang="en-US"/>
        </a:p>
      </dgm:t>
    </dgm:pt>
  </dgm:ptLst>
  <dgm:cxnLst>
    <dgm:cxn modelId="{44CF0E86-7D17-443A-B5E2-22D14EE76B7A}" srcId="{4B669A1C-E1A4-44D4-8FD9-D1FFD3B67F26}" destId="{7BFCC16C-90A2-4502-8BE8-2DF14385D833}" srcOrd="1" destOrd="0" parTransId="{F688B96E-028D-4B16-A17F-65A25B1BAD19}" sibTransId="{A2983128-82E3-49CF-8C9A-74182689EF13}"/>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F07E9A3A-20FD-4C3D-BAEF-4612DD4D8DF5}" type="presOf" srcId="{5850B6E9-E083-4E01-95E7-1D977CC34099}" destId="{3BB411F3-839D-44DB-AA38-4E2B3283A89F}" srcOrd="0" destOrd="0" presId="urn:microsoft.com/office/officeart/2005/8/layout/process1"/>
    <dgm:cxn modelId="{A1947D91-577C-4E9A-8F1A-7FBDD10085C9}" type="presOf" srcId="{7BFCC16C-90A2-4502-8BE8-2DF14385D833}" destId="{A10A8B12-A092-4BD2-98CA-078FC613DA30}"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1CEF15EF-2717-41C9-81D7-560FE3CDDDB9}" type="presOf" srcId="{4B669A1C-E1A4-44D4-8FD9-D1FFD3B67F26}" destId="{B2F434F3-1198-4031-B792-11505110D516}"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410551" cy="3950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95999" y="4933"/>
          <a:ext cx="538707" cy="53818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1130706" y="243383"/>
          <a:ext cx="2938722" cy="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7" tIns="14407" rIns="14407" bIns="14407" numCol="1" spcCol="1270" anchor="ctr" anchorCtr="0">
          <a:noAutofit/>
        </a:bodyPr>
        <a:lstStyle/>
        <a:p>
          <a:pPr lvl="0" algn="l" defTabSz="622300">
            <a:lnSpc>
              <a:spcPct val="100000"/>
            </a:lnSpc>
            <a:spcBef>
              <a:spcPct val="0"/>
            </a:spcBef>
            <a:spcAft>
              <a:spcPct val="35000"/>
            </a:spcAft>
          </a:pPr>
          <a:r>
            <a:rPr lang="en-US" sz="1400" b="0" kern="1200" dirty="0"/>
            <a:t>Work in teams on a one-semester project related to the design of a complex engineering system.</a:t>
          </a:r>
        </a:p>
      </dsp:txBody>
      <dsp:txXfrm>
        <a:off x="1130706" y="243383"/>
        <a:ext cx="2938722" cy="91190"/>
      </dsp:txXfrm>
    </dsp:sp>
    <dsp:sp modelId="{75040839-A13D-498C-813C-C0168FF5A893}">
      <dsp:nvSpPr>
        <dsp:cNvPr id="0" name=""/>
        <dsp:cNvSpPr/>
      </dsp:nvSpPr>
      <dsp:spPr>
        <a:xfrm>
          <a:off x="0" y="1319683"/>
          <a:ext cx="4410551" cy="7149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95999" y="1408067"/>
          <a:ext cx="538707" cy="53818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1130706" y="1685576"/>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lvl="0" algn="l" defTabSz="622300">
            <a:lnSpc>
              <a:spcPct val="100000"/>
            </a:lnSpc>
            <a:spcBef>
              <a:spcPct val="0"/>
            </a:spcBef>
            <a:spcAft>
              <a:spcPct val="35000"/>
            </a:spcAft>
          </a:pPr>
          <a:r>
            <a:rPr lang="en-US" sz="1400" b="0" kern="1200" dirty="0"/>
            <a:t>Each student will be responsible for identifying and accomplishing specific work within the project.</a:t>
          </a:r>
        </a:p>
      </dsp:txBody>
      <dsp:txXfrm>
        <a:off x="1130706" y="1685576"/>
        <a:ext cx="2938722" cy="203209"/>
      </dsp:txXfrm>
    </dsp:sp>
    <dsp:sp modelId="{E0FC1C27-66E7-4622-9100-EA7E9F1B4C73}">
      <dsp:nvSpPr>
        <dsp:cNvPr id="0" name=""/>
        <dsp:cNvSpPr/>
      </dsp:nvSpPr>
      <dsp:spPr>
        <a:xfrm>
          <a:off x="0" y="2722817"/>
          <a:ext cx="4410551" cy="647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95999" y="2777505"/>
          <a:ext cx="538707" cy="53818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1130706" y="3031913"/>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lvl="0" algn="l" defTabSz="622300">
            <a:lnSpc>
              <a:spcPct val="100000"/>
            </a:lnSpc>
            <a:spcBef>
              <a:spcPct val="0"/>
            </a:spcBef>
            <a:spcAft>
              <a:spcPct val="35000"/>
            </a:spcAft>
          </a:pPr>
          <a:r>
            <a:rPr lang="en-US" sz="1400" b="0" kern="1200" dirty="0"/>
            <a:t>Apply the Design Process (taught in IED) to scope the project and design, build, test, and deliver your proposed design solutions </a:t>
          </a:r>
        </a:p>
      </dsp:txBody>
      <dsp:txXfrm>
        <a:off x="1130706" y="3031913"/>
        <a:ext cx="2938722" cy="203209"/>
      </dsp:txXfrm>
    </dsp:sp>
    <dsp:sp modelId="{BC7DB535-2CBE-4E2D-89A5-EAFEEC2B8A85}">
      <dsp:nvSpPr>
        <dsp:cNvPr id="0" name=""/>
        <dsp:cNvSpPr/>
      </dsp:nvSpPr>
      <dsp:spPr>
        <a:xfrm>
          <a:off x="0" y="4093159"/>
          <a:ext cx="4410551" cy="53637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95999" y="4092255"/>
          <a:ext cx="538707" cy="53818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1130706" y="4183865"/>
          <a:ext cx="2938722" cy="203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06" tIns="21506" rIns="21506" bIns="21506" numCol="1" spcCol="1270" anchor="ctr" anchorCtr="0">
          <a:noAutofit/>
        </a:bodyPr>
        <a:lstStyle/>
        <a:p>
          <a:pPr lvl="0" algn="l" defTabSz="622300">
            <a:lnSpc>
              <a:spcPct val="100000"/>
            </a:lnSpc>
            <a:spcBef>
              <a:spcPct val="0"/>
            </a:spcBef>
            <a:spcAft>
              <a:spcPct val="35000"/>
            </a:spcAft>
          </a:pPr>
          <a:r>
            <a:rPr lang="en-US" sz="1400" b="0" kern="1200" dirty="0"/>
            <a:t>You will be assessed based on your contribution to the project in terms of technical work, communication skills, documentation, project management and teamwork.</a:t>
          </a:r>
        </a:p>
      </dsp:txBody>
      <dsp:txXfrm>
        <a:off x="1130706" y="4183865"/>
        <a:ext cx="2938722" cy="203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50926" y="188588"/>
          <a:ext cx="456675" cy="45622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58527" y="1949"/>
          <a:ext cx="4018546"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Work in teams on a one-semester project related to the design of a complex engineering system.</a:t>
          </a:r>
        </a:p>
      </dsp:txBody>
      <dsp:txXfrm>
        <a:off x="958527" y="1949"/>
        <a:ext cx="4018546" cy="830318"/>
      </dsp:txXfrm>
    </dsp:sp>
    <dsp:sp modelId="{75040839-A13D-498C-813C-C0168FF5A893}">
      <dsp:nvSpPr>
        <dsp:cNvPr id="0" name=""/>
        <dsp:cNvSpPr/>
      </dsp:nvSpPr>
      <dsp:spPr>
        <a:xfrm>
          <a:off x="0" y="1022054"/>
          <a:ext cx="5224222"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50926" y="1208694"/>
          <a:ext cx="456675" cy="45622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58527" y="1022054"/>
          <a:ext cx="4018546"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Each student will be responsible for identifying and accomplishing specific work within the project.</a:t>
          </a:r>
        </a:p>
      </dsp:txBody>
      <dsp:txXfrm>
        <a:off x="958527" y="1022054"/>
        <a:ext cx="4018546" cy="830318"/>
      </dsp:txXfrm>
    </dsp:sp>
    <dsp:sp modelId="{E0FC1C27-66E7-4622-9100-EA7E9F1B4C73}">
      <dsp:nvSpPr>
        <dsp:cNvPr id="0" name=""/>
        <dsp:cNvSpPr/>
      </dsp:nvSpPr>
      <dsp:spPr>
        <a:xfrm>
          <a:off x="0" y="2042160"/>
          <a:ext cx="5224222"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50926" y="2228799"/>
          <a:ext cx="456675" cy="45622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58527" y="2042160"/>
          <a:ext cx="4018546"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Apply the Design Process (taught in IED) to scope the project and design, build, test, and deliver your proposed design solutions </a:t>
          </a:r>
        </a:p>
      </dsp:txBody>
      <dsp:txXfrm>
        <a:off x="958527" y="2042160"/>
        <a:ext cx="4018546" cy="830318"/>
      </dsp:txXfrm>
    </dsp:sp>
    <dsp:sp modelId="{BC7DB535-2CBE-4E2D-89A5-EAFEEC2B8A85}">
      <dsp:nvSpPr>
        <dsp:cNvPr id="0" name=""/>
        <dsp:cNvSpPr/>
      </dsp:nvSpPr>
      <dsp:spPr>
        <a:xfrm>
          <a:off x="0" y="3062266"/>
          <a:ext cx="5224222" cy="8295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50926" y="3248905"/>
          <a:ext cx="456675" cy="45622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58527" y="3062266"/>
          <a:ext cx="4018546" cy="83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75" tIns="87875" rIns="87875" bIns="87875" numCol="1" spcCol="1270" anchor="ctr" anchorCtr="0">
          <a:noAutofit/>
        </a:bodyPr>
        <a:lstStyle/>
        <a:p>
          <a:pPr lvl="0" algn="l" defTabSz="622300">
            <a:lnSpc>
              <a:spcPct val="100000"/>
            </a:lnSpc>
            <a:spcBef>
              <a:spcPct val="0"/>
            </a:spcBef>
            <a:spcAft>
              <a:spcPct val="35000"/>
            </a:spcAft>
          </a:pPr>
          <a:r>
            <a:rPr lang="en-US" sz="1400" b="0" kern="1200" dirty="0"/>
            <a:t>Assessed on your contribution to the project in terms of technical work, communication skills, documentation, project management and teamwork.</a:t>
          </a:r>
        </a:p>
      </dsp:txBody>
      <dsp:txXfrm>
        <a:off x="958527" y="3062266"/>
        <a:ext cx="4018546" cy="830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Design Documentation</a:t>
          </a:r>
        </a:p>
      </dsp:txBody>
      <dsp:txXfrm>
        <a:off x="5516082" y="1779916"/>
        <a:ext cx="2325165" cy="1438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Design Documentation</a:t>
          </a:r>
        </a:p>
      </dsp:txBody>
      <dsp:txXfrm>
        <a:off x="5516082" y="1779916"/>
        <a:ext cx="2325165" cy="1438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8/21/2024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90</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101</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116</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8/21/2024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8/21/2024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8/21/2024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8/21/2024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app.sli.do/event/f77ouqW73dsrUFGwRnjLcp"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8.xml"/><Relationship Id="rId3" Type="http://schemas.openxmlformats.org/officeDocument/2006/relationships/slide" Target="slide43.xml"/><Relationship Id="rId7" Type="http://schemas.openxmlformats.org/officeDocument/2006/relationships/slide" Target="slide9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8.xml"/><Relationship Id="rId11" Type="http://schemas.openxmlformats.org/officeDocument/2006/relationships/slide" Target="slide131.xml"/><Relationship Id="rId5" Type="http://schemas.openxmlformats.org/officeDocument/2006/relationships/slide" Target="slide74.xml"/><Relationship Id="rId10" Type="http://schemas.openxmlformats.org/officeDocument/2006/relationships/slide" Target="slide125.xml"/><Relationship Id="rId4" Type="http://schemas.openxmlformats.org/officeDocument/2006/relationships/slide" Target="slide63.xml"/><Relationship Id="rId9" Type="http://schemas.openxmlformats.org/officeDocument/2006/relationships/slide" Target="slide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8.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3.xml"/><Relationship Id="rId7" Type="http://schemas.openxmlformats.org/officeDocument/2006/relationships/image" Target="../media/image1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jpeg"/><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101</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102</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104</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105</a:t>
            </a:fld>
            <a:endParaRPr lang="en-US" dirty="0"/>
          </a:p>
        </p:txBody>
      </p:sp>
    </p:spTree>
    <p:extLst>
      <p:ext uri="{BB962C8B-B14F-4D97-AF65-F5344CB8AC3E}">
        <p14:creationId xmlns:p14="http://schemas.microsoft.com/office/powerpoint/2010/main" val="31721011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4316"/>
            <a:ext cx="3625187" cy="57150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dirty="0">
                <a:cs typeface="Calibri"/>
              </a:rPr>
              <a:t>Comparisons and decisions should be based on analysis, metrics, and performance 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990" y="1735661"/>
            <a:ext cx="5620019" cy="3847816"/>
          </a:xfrm>
          <a:prstGeom prst="rect">
            <a:avLst/>
          </a:prstGeom>
        </p:spPr>
      </p:pic>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38177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a:bodyPr>
          <a:lstStyle/>
          <a:p>
            <a:r>
              <a:rPr lang="en-US" sz="2800" dirty="0"/>
              <a:t>May want some content here to help explain specifically how we’d like this done</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pPr lvl="2"/>
            <a:r>
              <a:rPr lang="en-US" sz="2100" dirty="0"/>
              <a:t>not gut feelings</a:t>
            </a:r>
          </a:p>
          <a:p>
            <a:pPr lvl="2"/>
            <a:r>
              <a:rPr lang="en-US" sz="2100" dirty="0"/>
              <a:t>not 1’s/0’s or +’ / -’s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1" y="3886200"/>
            <a:ext cx="1828800" cy="1828800"/>
          </a:xfrm>
        </p:spPr>
      </p:pic>
      <p:sp>
        <p:nvSpPr>
          <p:cNvPr id="7" name="TextBox 6">
            <a:extLst>
              <a:ext uri="{FF2B5EF4-FFF2-40B4-BE49-F238E27FC236}">
                <a16:creationId xmlns:a16="http://schemas.microsoft.com/office/drawing/2014/main" id="{69B7D9C5-FEEC-B014-83DB-5F396AE72985}"/>
              </a:ext>
            </a:extLst>
          </p:cNvPr>
          <p:cNvSpPr txBox="1"/>
          <p:nvPr/>
        </p:nvSpPr>
        <p:spPr>
          <a:xfrm>
            <a:off x="1929945" y="6287869"/>
            <a:ext cx="5436513" cy="646331"/>
          </a:xfrm>
          <a:prstGeom prst="rect">
            <a:avLst/>
          </a:prstGeom>
          <a:noFill/>
        </p:spPr>
        <p:txBody>
          <a:bodyPr wrap="square">
            <a:spAutoFit/>
          </a:bodyPr>
          <a:lstStyle/>
          <a:p>
            <a:pPr algn="ctr"/>
            <a:r>
              <a:rPr lang="en-US" b="1" dirty="0">
                <a:solidFill>
                  <a:srgbClr val="0000FF"/>
                </a:solidFill>
                <a:hlinkClick r:id="rId3"/>
              </a:rPr>
              <a:t>https://app.sli.do/event/f77ouqW73dsrUFGwRnjLcp</a:t>
            </a:r>
            <a:endParaRPr lang="en-US" b="1" dirty="0">
              <a:solidFill>
                <a:srgbClr val="0000FF"/>
              </a:solidFill>
            </a:endParaRPr>
          </a:p>
          <a:p>
            <a:pPr algn="ctr"/>
            <a:endParaRPr lang="en-US" b="1" dirty="0">
              <a:solidFill>
                <a:srgbClr val="0000FF"/>
              </a:solidFill>
            </a:endParaRPr>
          </a:p>
        </p:txBody>
      </p:sp>
      <p:sp>
        <p:nvSpPr>
          <p:cNvPr id="9" name="TextBox 8">
            <a:extLst>
              <a:ext uri="{FF2B5EF4-FFF2-40B4-BE49-F238E27FC236}">
                <a16:creationId xmlns:a16="http://schemas.microsoft.com/office/drawing/2014/main" id="{28269A14-846C-4C3A-CE00-48B8AC4B1449}"/>
              </a:ext>
            </a:extLst>
          </p:cNvPr>
          <p:cNvSpPr txBox="1"/>
          <p:nvPr/>
        </p:nvSpPr>
        <p:spPr>
          <a:xfrm>
            <a:off x="304801" y="1629670"/>
            <a:ext cx="8686800" cy="464871"/>
          </a:xfrm>
          <a:prstGeom prst="rect">
            <a:avLst/>
          </a:prstGeom>
          <a:noFill/>
        </p:spPr>
        <p:txBody>
          <a:bodyPr wrap="square">
            <a:spAutoFit/>
          </a:bodyPr>
          <a:lstStyle/>
          <a:p>
            <a:pPr algn="ctr">
              <a:lnSpc>
                <a:spcPct val="150000"/>
              </a:lnSpc>
            </a:pPr>
            <a:r>
              <a:rPr lang="en-US" dirty="0">
                <a:highlight>
                  <a:srgbClr val="FFFFFF"/>
                </a:highlight>
                <a:latin typeface="SlidoInter"/>
              </a:rPr>
              <a:t>Share your expectations this capstone course by answering the questions through Slido.</a:t>
            </a:r>
          </a:p>
        </p:txBody>
      </p:sp>
      <p:sp>
        <p:nvSpPr>
          <p:cNvPr id="11" name="TextBox 10">
            <a:extLst>
              <a:ext uri="{FF2B5EF4-FFF2-40B4-BE49-F238E27FC236}">
                <a16:creationId xmlns:a16="http://schemas.microsoft.com/office/drawing/2014/main" id="{D8677C7D-6EC1-F2CA-5BEE-392ABB28CAC5}"/>
              </a:ext>
            </a:extLst>
          </p:cNvPr>
          <p:cNvSpPr txBox="1"/>
          <p:nvPr/>
        </p:nvSpPr>
        <p:spPr>
          <a:xfrm>
            <a:off x="1663245" y="2400532"/>
            <a:ext cx="5969913" cy="880369"/>
          </a:xfrm>
          <a:prstGeom prst="rect">
            <a:avLst/>
          </a:prstGeom>
          <a:noFill/>
        </p:spPr>
        <p:txBody>
          <a:bodyPr wrap="square">
            <a:spAutoFit/>
          </a:bodyPr>
          <a:lstStyle/>
          <a:p>
            <a:pPr algn="ctr">
              <a:lnSpc>
                <a:spcPct val="150000"/>
              </a:lnSpc>
            </a:pPr>
            <a:r>
              <a:rPr lang="en-US" b="1" dirty="0">
                <a:highlight>
                  <a:srgbClr val="FFFFFF"/>
                </a:highlight>
                <a:latin typeface="SlidoInter"/>
              </a:rPr>
              <a:t>Join </a:t>
            </a:r>
            <a:r>
              <a:rPr lang="en-US" b="1" u="sng" dirty="0">
                <a:highlight>
                  <a:srgbClr val="FFFFFF"/>
                </a:highlight>
                <a:latin typeface="SlidoInter"/>
                <a:hlinkClick r:id="rId4"/>
              </a:rPr>
              <a:t>Slido.com</a:t>
            </a:r>
            <a:r>
              <a:rPr lang="en-US" b="1" dirty="0">
                <a:highlight>
                  <a:srgbClr val="FFFFFF"/>
                </a:highlight>
                <a:latin typeface="SlidoInter"/>
              </a:rPr>
              <a:t> </a:t>
            </a:r>
            <a:r>
              <a:rPr lang="en-US" dirty="0">
                <a:highlight>
                  <a:srgbClr val="FFFFFF"/>
                </a:highlight>
                <a:latin typeface="SlidoInter"/>
              </a:rPr>
              <a:t>with Code </a:t>
            </a:r>
            <a:r>
              <a:rPr lang="en-US" b="1" u="sng" dirty="0">
                <a:highlight>
                  <a:srgbClr val="FFFFFF"/>
                </a:highlight>
                <a:latin typeface="SlidoInter"/>
              </a:rPr>
              <a:t>#1350435</a:t>
            </a:r>
            <a:r>
              <a:rPr lang="en-US" dirty="0">
                <a:highlight>
                  <a:srgbClr val="FFFFFF"/>
                </a:highlight>
                <a:latin typeface="SlidoInter"/>
              </a:rPr>
              <a:t> and  passcode:</a:t>
            </a:r>
            <a:r>
              <a:rPr lang="en-US" b="1" dirty="0">
                <a:highlight>
                  <a:srgbClr val="FFFFFF"/>
                </a:highlight>
                <a:latin typeface="SlidoInter"/>
              </a:rPr>
              <a:t> x7ohye</a:t>
            </a:r>
          </a:p>
          <a:p>
            <a:pPr algn="ctr">
              <a:lnSpc>
                <a:spcPct val="150000"/>
              </a:lnSpc>
            </a:pPr>
            <a:r>
              <a:rPr lang="en-US" b="1" dirty="0">
                <a:highlight>
                  <a:srgbClr val="FFFFFF"/>
                </a:highlight>
                <a:latin typeface="SlidoInter"/>
              </a:rPr>
              <a:t>(or) using the QR Code below</a:t>
            </a:r>
          </a:p>
        </p:txBody>
      </p:sp>
      <p:sp>
        <p:nvSpPr>
          <p:cNvPr id="3" name="Rectangle 2">
            <a:extLst>
              <a:ext uri="{FF2B5EF4-FFF2-40B4-BE49-F238E27FC236}">
                <a16:creationId xmlns:a16="http://schemas.microsoft.com/office/drawing/2014/main" id="{97D40AC8-6EB9-9239-A23B-05C105BE832D}"/>
              </a:ext>
            </a:extLst>
          </p:cNvPr>
          <p:cNvSpPr/>
          <p:nvPr/>
        </p:nvSpPr>
        <p:spPr>
          <a:xfrm>
            <a:off x="3733801" y="3886200"/>
            <a:ext cx="1828800" cy="1828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09820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121</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1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0010927"/>
              </p:ext>
            </p:extLst>
          </p:nvPr>
        </p:nvGraphicFramePr>
        <p:xfrm>
          <a:off x="381000" y="1005329"/>
          <a:ext cx="8382000" cy="531932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smtClean="0">
                          <a:effectLst/>
                          <a:latin typeface="+mj-lt"/>
                          <a:ea typeface="MS Mincho"/>
                        </a:rPr>
                        <a:t>4.11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8.21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Formatting</a:t>
                      </a:r>
                      <a:r>
                        <a:rPr lang="en-US" sz="1200" baseline="0" dirty="0" smtClean="0">
                          <a:effectLst/>
                          <a:latin typeface="+mj-lt"/>
                          <a:ea typeface="MS Mincho"/>
                        </a:rPr>
                        <a:t> – centered titles and better matched their fonts, enlarged some content, fix some bulleting. NO </a:t>
                      </a:r>
                      <a:r>
                        <a:rPr lang="en-US" sz="1200" baseline="0" smtClean="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JEC 3232 side</a:t>
            </a:r>
            <a:r>
              <a:rPr lang="en-US" b="1" dirty="0">
                <a:latin typeface="Roboto" panose="02000000000000000000" pitchFamily="2" charset="0"/>
              </a:rPr>
              <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nvPr>
        </p:nvGraphicFramePr>
        <p:xfrm>
          <a:off x="4989195" y="2125266"/>
          <a:ext cx="3968830" cy="3783628"/>
        </p:xfrm>
        <a:graphic>
          <a:graphicData uri="http://schemas.openxmlformats.org/drawingml/2006/table">
            <a:tbl>
              <a:tblPr firstRow="1" firstCol="1" bandRow="1">
                <a:tableStyleId>{5C22544A-7EE6-4342-B048-85BDC9FD1C3A}</a:tableStyleId>
              </a:tblPr>
              <a:tblGrid>
                <a:gridCol w="1988820">
                  <a:extLst>
                    <a:ext uri="{9D8B030D-6E8A-4147-A177-3AD203B41FA5}">
                      <a16:colId xmlns:a16="http://schemas.microsoft.com/office/drawing/2014/main" val="1059800551"/>
                    </a:ext>
                  </a:extLst>
                </a:gridCol>
                <a:gridCol w="1028231">
                  <a:extLst>
                    <a:ext uri="{9D8B030D-6E8A-4147-A177-3AD203B41FA5}">
                      <a16:colId xmlns:a16="http://schemas.microsoft.com/office/drawing/2014/main" val="1846217460"/>
                    </a:ext>
                  </a:extLst>
                </a:gridCol>
                <a:gridCol w="951779">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155402837"/>
              </p:ext>
            </p:extLst>
          </p:nvPr>
        </p:nvGraphicFramePr>
        <p:xfrm>
          <a:off x="347187" y="1690689"/>
          <a:ext cx="4410551" cy="5167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781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2713146074"/>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093293097"/>
              </p:ext>
            </p:extLst>
          </p:nvPr>
        </p:nvGraphicFramePr>
        <p:xfrm>
          <a:off x="185977" y="2057400"/>
          <a:ext cx="5224222"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1"/>
            <a:ext cx="9143985" cy="6858000"/>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latin typeface="Calibri" panose="020F0502020204030204" pitchFamily="34" charset="0"/>
                <a:cs typeface="Calibri" panose="020F0502020204030204" pitchFamily="34" charset="0"/>
              </a:rPr>
              <a:t>Key </a:t>
            </a:r>
            <a:r>
              <a:rPr lang="en-US" dirty="0" smtClean="0">
                <a:latin typeface="Calibri" panose="020F0502020204030204" pitchFamily="34" charset="0"/>
                <a:cs typeface="Calibri" panose="020F0502020204030204" pitchFamily="34" charset="0"/>
              </a:rPr>
              <a:t>Elements</a:t>
            </a:r>
            <a:endParaRPr lang="en-US" dirty="0">
              <a:latin typeface="Calibri" panose="020F0502020204030204" pitchFamily="34" charset="0"/>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054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a:t>
            </a:r>
            <a:r>
              <a:rPr lang="en-US" dirty="0" smtClean="0">
                <a:solidFill>
                  <a:srgbClr val="FFFFFF"/>
                </a:solidFill>
                <a:latin typeface="Calibri" panose="020F0502020204030204" pitchFamily="34" charset="0"/>
                <a:cs typeface="Calibri" panose="020F0502020204030204" pitchFamily="34" charset="0"/>
              </a:rPr>
              <a:t>Elements</a:t>
            </a:r>
            <a:endParaRPr lang="en-US" dirty="0">
              <a:solidFill>
                <a:srgbClr val="FFFFFF"/>
              </a:solidFill>
              <a:latin typeface="Calibri" panose="020F0502020204030204" pitchFamily="34" charset="0"/>
              <a:cs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link</a:t>
            </a:r>
          </a:p>
        </p:txBody>
      </p:sp>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47</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r>
              <a:rPr sz="1500" dirty="0"/>
              <a:t/>
            </a: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xmlns=""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38100">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2 to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62</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63</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70</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 &gt; ??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77</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78</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a:t>
            </a:r>
            <a:r>
              <a:rPr lang="en-US" sz="2400" dirty="0" smtClean="0"/>
              <a:t>“</a:t>
            </a:r>
            <a:r>
              <a:rPr lang="en-US" sz="2400" dirty="0"/>
              <a:t>On-site 9/15</a:t>
            </a:r>
            <a:r>
              <a:rPr lang="en-US" sz="2400" dirty="0" smtClean="0"/>
              <a:t>”, </a:t>
            </a:r>
            <a:r>
              <a:rPr lang="en-US" sz="2400" dirty="0"/>
              <a:t>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9261530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7965</Words>
  <Application>Microsoft Office PowerPoint</Application>
  <PresentationFormat>On-screen Show (4:3)</PresentationFormat>
  <Paragraphs>1523</Paragraphs>
  <Slides>142</Slides>
  <Notes>59</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142</vt:i4>
      </vt:variant>
    </vt:vector>
  </HeadingPairs>
  <TitlesOfParts>
    <vt:vector size="162" baseType="lpstr">
      <vt:lpstr>Yu Gothic</vt:lpstr>
      <vt:lpstr>游ゴシック Light</vt:lpstr>
      <vt:lpstr>Algerian</vt:lpstr>
      <vt:lpstr>Aptos</vt:lpstr>
      <vt:lpstr>Aptos Display</vt:lpstr>
      <vt:lpstr>Arial</vt:lpstr>
      <vt:lpstr>Calibri</vt:lpstr>
      <vt:lpstr>Calibri Light</vt:lpstr>
      <vt:lpstr>Latha</vt:lpstr>
      <vt:lpstr>MS Mincho</vt:lpstr>
      <vt:lpstr>Roboto</vt:lpstr>
      <vt:lpstr>Segoe Script</vt:lpstr>
      <vt:lpstr>Segoe UI</vt:lpstr>
      <vt:lpstr>SlidoInter</vt:lpstr>
      <vt:lpstr>Times New Roman</vt:lpstr>
      <vt:lpstr>Wingdings</vt:lpstr>
      <vt:lpstr>Office Theme</vt:lpstr>
      <vt:lpstr>1_Office Theme</vt:lpstr>
      <vt:lpstr>2_Office Theme</vt:lpstr>
      <vt:lpstr>3_Office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Capstone Course - Overview</vt:lpstr>
      <vt:lpstr>Key Elements</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75 min – Project Work</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2024-08-21T21:03:42Z</dcterms:modified>
</cp:coreProperties>
</file>