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21" r:id="rId63"/>
    <p:sldId id="546" r:id="rId64"/>
    <p:sldId id="287" r:id="rId65"/>
    <p:sldId id="593" r:id="rId66"/>
    <p:sldId id="340" r:id="rId67"/>
    <p:sldId id="288" r:id="rId68"/>
    <p:sldId id="290" r:id="rId69"/>
    <p:sldId id="565" r:id="rId70"/>
    <p:sldId id="615" r:id="rId71"/>
    <p:sldId id="559" r:id="rId72"/>
    <p:sldId id="393" r:id="rId73"/>
    <p:sldId id="616" r:id="rId74"/>
    <p:sldId id="622"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23" r:id="rId89"/>
    <p:sldId id="518" r:id="rId90"/>
    <p:sldId id="595" r:id="rId91"/>
    <p:sldId id="579" r:id="rId92"/>
    <p:sldId id="343" r:id="rId93"/>
    <p:sldId id="344" r:id="rId94"/>
    <p:sldId id="580" r:id="rId95"/>
    <p:sldId id="534" r:id="rId96"/>
    <p:sldId id="550" r:id="rId97"/>
    <p:sldId id="551" r:id="rId98"/>
    <p:sldId id="624" r:id="rId99"/>
    <p:sldId id="298" r:id="rId100"/>
    <p:sldId id="596" r:id="rId101"/>
    <p:sldId id="581" r:id="rId102"/>
    <p:sldId id="446" r:id="rId103"/>
    <p:sldId id="447" r:id="rId104"/>
    <p:sldId id="450" r:id="rId105"/>
    <p:sldId id="602" r:id="rId106"/>
    <p:sldId id="603" r:id="rId107"/>
    <p:sldId id="633" r:id="rId108"/>
    <p:sldId id="528" r:id="rId109"/>
    <p:sldId id="625" r:id="rId110"/>
    <p:sldId id="300" r:id="rId111"/>
    <p:sldId id="597" r:id="rId112"/>
    <p:sldId id="382" r:id="rId113"/>
    <p:sldId id="584" r:id="rId114"/>
    <p:sldId id="63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31.xml"/><Relationship Id="rId5" Type="http://schemas.openxmlformats.org/officeDocument/2006/relationships/slide" Target="slide72.xml"/><Relationship Id="rId10" Type="http://schemas.openxmlformats.org/officeDocument/2006/relationships/slide" Target="slide125.xml"/><Relationship Id="rId4" Type="http://schemas.openxmlformats.org/officeDocument/2006/relationships/slide" Target="slide61.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3387497"/>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497518"/>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9210</Words>
  <Application>Microsoft Office PowerPoint</Application>
  <PresentationFormat>On-screen Show (4:3)</PresentationFormat>
  <Paragraphs>1488</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2024-08-23T13:33:35Z</dcterms:modified>
</cp:coreProperties>
</file>