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3"/>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614" r:id="rId47"/>
    <p:sldId id="493" r:id="rId48"/>
    <p:sldId id="557" r:id="rId49"/>
    <p:sldId id="473" r:id="rId50"/>
    <p:sldId id="460" r:id="rId51"/>
    <p:sldId id="592" r:id="rId52"/>
    <p:sldId id="289" r:id="rId53"/>
    <p:sldId id="641" r:id="rId54"/>
    <p:sldId id="640" r:id="rId55"/>
    <p:sldId id="468" r:id="rId56"/>
    <p:sldId id="469" r:id="rId57"/>
    <p:sldId id="636" r:id="rId58"/>
    <p:sldId id="637" r:id="rId59"/>
    <p:sldId id="638" r:id="rId60"/>
    <p:sldId id="639" r:id="rId61"/>
    <p:sldId id="471" r:id="rId62"/>
    <p:sldId id="558" r:id="rId63"/>
    <p:sldId id="329" r:id="rId64"/>
    <p:sldId id="330" r:id="rId65"/>
    <p:sldId id="331" r:id="rId66"/>
    <p:sldId id="522" r:id="rId67"/>
    <p:sldId id="536" r:id="rId68"/>
    <p:sldId id="621" r:id="rId69"/>
    <p:sldId id="546" r:id="rId70"/>
    <p:sldId id="287" r:id="rId71"/>
    <p:sldId id="593" r:id="rId72"/>
    <p:sldId id="340" r:id="rId73"/>
    <p:sldId id="288" r:id="rId74"/>
    <p:sldId id="290" r:id="rId75"/>
    <p:sldId id="565" r:id="rId76"/>
    <p:sldId id="615" r:id="rId77"/>
    <p:sldId id="559" r:id="rId78"/>
    <p:sldId id="393" r:id="rId79"/>
    <p:sldId id="616" r:id="rId80"/>
    <p:sldId id="622" r:id="rId81"/>
    <p:sldId id="293" r:id="rId82"/>
    <p:sldId id="594" r:id="rId83"/>
    <p:sldId id="586" r:id="rId84"/>
    <p:sldId id="587" r:id="rId85"/>
    <p:sldId id="588" r:id="rId86"/>
    <p:sldId id="589" r:id="rId87"/>
    <p:sldId id="590" r:id="rId88"/>
    <p:sldId id="394" r:id="rId89"/>
    <p:sldId id="342" r:id="rId90"/>
    <p:sldId id="618" r:id="rId91"/>
    <p:sldId id="601" r:id="rId92"/>
    <p:sldId id="474" r:id="rId93"/>
    <p:sldId id="583" r:id="rId94"/>
    <p:sldId id="623" r:id="rId95"/>
    <p:sldId id="518" r:id="rId96"/>
    <p:sldId id="595" r:id="rId97"/>
    <p:sldId id="579" r:id="rId98"/>
    <p:sldId id="343" r:id="rId99"/>
    <p:sldId id="344" r:id="rId100"/>
    <p:sldId id="580" r:id="rId101"/>
    <p:sldId id="534" r:id="rId102"/>
    <p:sldId id="550" r:id="rId103"/>
    <p:sldId id="551" r:id="rId104"/>
    <p:sldId id="624" r:id="rId105"/>
    <p:sldId id="298" r:id="rId106"/>
    <p:sldId id="596" r:id="rId107"/>
    <p:sldId id="581" r:id="rId108"/>
    <p:sldId id="446" r:id="rId109"/>
    <p:sldId id="447" r:id="rId110"/>
    <p:sldId id="450" r:id="rId111"/>
    <p:sldId id="602" r:id="rId112"/>
    <p:sldId id="603" r:id="rId113"/>
    <p:sldId id="633" r:id="rId114"/>
    <p:sldId id="528" r:id="rId115"/>
    <p:sldId id="625" r:id="rId116"/>
    <p:sldId id="300" r:id="rId117"/>
    <p:sldId id="597" r:id="rId118"/>
    <p:sldId id="382" r:id="rId119"/>
    <p:sldId id="584" r:id="rId120"/>
    <p:sldId id="634" r:id="rId121"/>
    <p:sldId id="529" r:id="rId122"/>
    <p:sldId id="626" r:id="rId123"/>
    <p:sldId id="302" r:id="rId124"/>
    <p:sldId id="598" r:id="rId125"/>
    <p:sldId id="585" r:id="rId126"/>
    <p:sldId id="494" r:id="rId127"/>
    <p:sldId id="404" r:id="rId128"/>
    <p:sldId id="495" r:id="rId129"/>
    <p:sldId id="496" r:id="rId130"/>
    <p:sldId id="486" r:id="rId131"/>
    <p:sldId id="530" r:id="rId132"/>
    <p:sldId id="535" r:id="rId133"/>
    <p:sldId id="627" r:id="rId134"/>
    <p:sldId id="304" r:id="rId135"/>
    <p:sldId id="599" r:id="rId136"/>
    <p:sldId id="395" r:id="rId137"/>
    <p:sldId id="619" r:id="rId138"/>
    <p:sldId id="396" r:id="rId139"/>
    <p:sldId id="628" r:id="rId140"/>
    <p:sldId id="562" r:id="rId141"/>
    <p:sldId id="600" r:id="rId142"/>
    <p:sldId id="564" r:id="rId143"/>
    <p:sldId id="568" r:id="rId144"/>
    <p:sldId id="567" r:id="rId145"/>
    <p:sldId id="620" r:id="rId146"/>
    <p:sldId id="482" r:id="rId147"/>
    <p:sldId id="553" r:id="rId148"/>
    <p:sldId id="378" r:id="rId149"/>
    <p:sldId id="350" r:id="rId150"/>
    <p:sldId id="338" r:id="rId151"/>
    <p:sldId id="352" r:id="rId1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84" d="100"/>
          <a:sy n="84" d="100"/>
        </p:scale>
        <p:origin x="786" y="96"/>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commentAuthors" Target="commentAuthor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8/30/2024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73</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94</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104</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144</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8/30/2024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8/30/2024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8/30/2024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8/30/2024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8/30/2024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8/30/2024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8/30/2024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8/30/2024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41.xml"/><Relationship Id="rId7" Type="http://schemas.openxmlformats.org/officeDocument/2006/relationships/slide" Target="slide102.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2.xml"/><Relationship Id="rId11" Type="http://schemas.openxmlformats.org/officeDocument/2006/relationships/slide" Target="slide137.xml"/><Relationship Id="rId5" Type="http://schemas.openxmlformats.org/officeDocument/2006/relationships/slide" Target="slide78.xml"/><Relationship Id="rId10" Type="http://schemas.openxmlformats.org/officeDocument/2006/relationships/slide" Target="slide131.xml"/><Relationship Id="rId4" Type="http://schemas.openxmlformats.org/officeDocument/2006/relationships/slide" Target="slide67.xml"/><Relationship Id="rId9" Type="http://schemas.openxmlformats.org/officeDocument/2006/relationships/slide" Target="slide1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106</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110</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117</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127</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140</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4159683"/>
              </p:ext>
            </p:extLst>
          </p:nvPr>
        </p:nvGraphicFramePr>
        <p:xfrm>
          <a:off x="381000" y="1143000"/>
          <a:ext cx="8382000" cy="480156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66</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67</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74</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10057</Words>
  <Application>Microsoft Office PowerPoint</Application>
  <PresentationFormat>On-screen Show (4:3)</PresentationFormat>
  <Paragraphs>1741</Paragraphs>
  <Slides>148</Slides>
  <Notes>62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148</vt:i4>
      </vt:variant>
    </vt:vector>
  </HeadingPairs>
  <TitlesOfParts>
    <vt:vector size="163"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2024-08-30T19:47:29Z</dcterms:modified>
</cp:coreProperties>
</file>