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1" r:id="rId2"/>
    <p:sldId id="257" r:id="rId3"/>
    <p:sldId id="264" r:id="rId4"/>
    <p:sldId id="261" r:id="rId5"/>
    <p:sldId id="258" r:id="rId6"/>
    <p:sldId id="259" r:id="rId7"/>
    <p:sldId id="265" r:id="rId8"/>
    <p:sldId id="260" r:id="rId9"/>
    <p:sldId id="262" r:id="rId10"/>
    <p:sldId id="26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9583DCF-0907-4B5D-834C-0B0BCB6C1B4D}" v="2" dt="2024-08-21T12:49:01.174"/>
    <p1510:client id="{D0703744-52D1-4471-87EA-506C7783139D}" v="1" dt="2024-08-21T12:42:11.2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2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ad DeBoer" userId="rI5b/7zCyGN64jcbbWWiSYcBlcZKBkp8MeWbFP5P5ZM=" providerId="None" clId="Web-{FF2392B6-0066-40DB-98DF-BB47CDA58939}"/>
    <pc:docChg chg="modSld">
      <pc:chgData name="Brad DeBoer" userId="rI5b/7zCyGN64jcbbWWiSYcBlcZKBkp8MeWbFP5P5ZM=" providerId="None" clId="Web-{FF2392B6-0066-40DB-98DF-BB47CDA58939}" dt="2024-06-26T15:51:34.058" v="55" actId="20577"/>
      <pc:docMkLst>
        <pc:docMk/>
      </pc:docMkLst>
      <pc:sldChg chg="modSp">
        <pc:chgData name="Brad DeBoer" userId="rI5b/7zCyGN64jcbbWWiSYcBlcZKBkp8MeWbFP5P5ZM=" providerId="None" clId="Web-{FF2392B6-0066-40DB-98DF-BB47CDA58939}" dt="2024-06-26T15:41:39.478" v="8" actId="20577"/>
        <pc:sldMkLst>
          <pc:docMk/>
          <pc:sldMk cId="1216760014" sldId="256"/>
        </pc:sldMkLst>
        <pc:spChg chg="mod">
          <ac:chgData name="Brad DeBoer" userId="rI5b/7zCyGN64jcbbWWiSYcBlcZKBkp8MeWbFP5P5ZM=" providerId="None" clId="Web-{FF2392B6-0066-40DB-98DF-BB47CDA58939}" dt="2024-06-26T15:41:39.478" v="8" actId="20577"/>
          <ac:spMkLst>
            <pc:docMk/>
            <pc:sldMk cId="1216760014" sldId="256"/>
            <ac:spMk id="2" creationId="{00000000-0000-0000-0000-000000000000}"/>
          </ac:spMkLst>
        </pc:spChg>
      </pc:sldChg>
      <pc:sldChg chg="modSp">
        <pc:chgData name="Brad DeBoer" userId="rI5b/7zCyGN64jcbbWWiSYcBlcZKBkp8MeWbFP5P5ZM=" providerId="None" clId="Web-{FF2392B6-0066-40DB-98DF-BB47CDA58939}" dt="2024-06-26T15:51:34.058" v="55" actId="20577"/>
        <pc:sldMkLst>
          <pc:docMk/>
          <pc:sldMk cId="3831855302" sldId="264"/>
        </pc:sldMkLst>
        <pc:spChg chg="mod">
          <ac:chgData name="Brad DeBoer" userId="rI5b/7zCyGN64jcbbWWiSYcBlcZKBkp8MeWbFP5P5ZM=" providerId="None" clId="Web-{FF2392B6-0066-40DB-98DF-BB47CDA58939}" dt="2024-06-26T15:51:34.058" v="55" actId="20577"/>
          <ac:spMkLst>
            <pc:docMk/>
            <pc:sldMk cId="3831855302" sldId="264"/>
            <ac:spMk id="3" creationId="{00000000-0000-0000-0000-000000000000}"/>
          </ac:spMkLst>
        </pc:spChg>
      </pc:sldChg>
    </pc:docChg>
  </pc:docChgLst>
  <pc:docChgLst>
    <pc:chgData name="Aren Paster" userId="gc8yRnc2xI7d4wdiZNZosttmCtl+iWKinEGHmDSP3as=" providerId="None" clId="Web-{69C883CF-1044-4DB5-ADC0-B93E6AD8D240}"/>
    <pc:docChg chg="addSld modSld">
      <pc:chgData name="Aren Paster" userId="gc8yRnc2xI7d4wdiZNZosttmCtl+iWKinEGHmDSP3as=" providerId="None" clId="Web-{69C883CF-1044-4DB5-ADC0-B93E6AD8D240}" dt="2024-08-08T19:44:18.081" v="104" actId="20577"/>
      <pc:docMkLst>
        <pc:docMk/>
      </pc:docMkLst>
      <pc:sldChg chg="modSp">
        <pc:chgData name="Aren Paster" userId="gc8yRnc2xI7d4wdiZNZosttmCtl+iWKinEGHmDSP3as=" providerId="None" clId="Web-{69C883CF-1044-4DB5-ADC0-B93E6AD8D240}" dt="2024-08-08T19:41:58.909" v="53" actId="20577"/>
        <pc:sldMkLst>
          <pc:docMk/>
          <pc:sldMk cId="3886603171" sldId="260"/>
        </pc:sldMkLst>
        <pc:spChg chg="mod">
          <ac:chgData name="Aren Paster" userId="gc8yRnc2xI7d4wdiZNZosttmCtl+iWKinEGHmDSP3as=" providerId="None" clId="Web-{69C883CF-1044-4DB5-ADC0-B93E6AD8D240}" dt="2024-08-08T19:41:58.909" v="53" actId="20577"/>
          <ac:spMkLst>
            <pc:docMk/>
            <pc:sldMk cId="3886603171" sldId="260"/>
            <ac:spMk id="2" creationId="{00000000-0000-0000-0000-000000000000}"/>
          </ac:spMkLst>
        </pc:spChg>
      </pc:sldChg>
      <pc:sldChg chg="modSp">
        <pc:chgData name="Aren Paster" userId="gc8yRnc2xI7d4wdiZNZosttmCtl+iWKinEGHmDSP3as=" providerId="None" clId="Web-{69C883CF-1044-4DB5-ADC0-B93E6AD8D240}" dt="2024-08-08T19:40:52.675" v="37" actId="20577"/>
        <pc:sldMkLst>
          <pc:docMk/>
          <pc:sldMk cId="80690526" sldId="261"/>
        </pc:sldMkLst>
        <pc:spChg chg="mod">
          <ac:chgData name="Aren Paster" userId="gc8yRnc2xI7d4wdiZNZosttmCtl+iWKinEGHmDSP3as=" providerId="None" clId="Web-{69C883CF-1044-4DB5-ADC0-B93E6AD8D240}" dt="2024-08-08T19:40:52.675" v="37" actId="20577"/>
          <ac:spMkLst>
            <pc:docMk/>
            <pc:sldMk cId="80690526" sldId="261"/>
            <ac:spMk id="4" creationId="{00000000-0000-0000-0000-000000000000}"/>
          </ac:spMkLst>
        </pc:spChg>
      </pc:sldChg>
      <pc:sldChg chg="modSp">
        <pc:chgData name="Aren Paster" userId="gc8yRnc2xI7d4wdiZNZosttmCtl+iWKinEGHmDSP3as=" providerId="None" clId="Web-{69C883CF-1044-4DB5-ADC0-B93E6AD8D240}" dt="2024-08-08T19:44:18.081" v="104" actId="20577"/>
        <pc:sldMkLst>
          <pc:docMk/>
          <pc:sldMk cId="1102594975" sldId="263"/>
        </pc:sldMkLst>
        <pc:spChg chg="mod">
          <ac:chgData name="Aren Paster" userId="gc8yRnc2xI7d4wdiZNZosttmCtl+iWKinEGHmDSP3as=" providerId="None" clId="Web-{69C883CF-1044-4DB5-ADC0-B93E6AD8D240}" dt="2024-08-08T19:44:18.081" v="104" actId="20577"/>
          <ac:spMkLst>
            <pc:docMk/>
            <pc:sldMk cId="1102594975" sldId="263"/>
            <ac:spMk id="5" creationId="{00000000-0000-0000-0000-000000000000}"/>
          </ac:spMkLst>
        </pc:spChg>
      </pc:sldChg>
      <pc:sldChg chg="modSp">
        <pc:chgData name="Aren Paster" userId="gc8yRnc2xI7d4wdiZNZosttmCtl+iWKinEGHmDSP3as=" providerId="None" clId="Web-{69C883CF-1044-4DB5-ADC0-B93E6AD8D240}" dt="2024-08-08T19:39:59.112" v="22" actId="20577"/>
        <pc:sldMkLst>
          <pc:docMk/>
          <pc:sldMk cId="3831855302" sldId="264"/>
        </pc:sldMkLst>
        <pc:spChg chg="mod">
          <ac:chgData name="Aren Paster" userId="gc8yRnc2xI7d4wdiZNZosttmCtl+iWKinEGHmDSP3as=" providerId="None" clId="Web-{69C883CF-1044-4DB5-ADC0-B93E6AD8D240}" dt="2024-08-08T19:39:59.112" v="22" actId="20577"/>
          <ac:spMkLst>
            <pc:docMk/>
            <pc:sldMk cId="3831855302" sldId="264"/>
            <ac:spMk id="3" creationId="{00000000-0000-0000-0000-000000000000}"/>
          </ac:spMkLst>
        </pc:spChg>
      </pc:sldChg>
      <pc:sldChg chg="modSp add replId">
        <pc:chgData name="Aren Paster" userId="gc8yRnc2xI7d4wdiZNZosttmCtl+iWKinEGHmDSP3as=" providerId="None" clId="Web-{69C883CF-1044-4DB5-ADC0-B93E6AD8D240}" dt="2024-08-08T19:41:34.675" v="44" actId="20577"/>
        <pc:sldMkLst>
          <pc:docMk/>
          <pc:sldMk cId="2177133404" sldId="265"/>
        </pc:sldMkLst>
        <pc:spChg chg="mod">
          <ac:chgData name="Aren Paster" userId="gc8yRnc2xI7d4wdiZNZosttmCtl+iWKinEGHmDSP3as=" providerId="None" clId="Web-{69C883CF-1044-4DB5-ADC0-B93E6AD8D240}" dt="2024-08-08T19:41:34.675" v="44" actId="20577"/>
          <ac:spMkLst>
            <pc:docMk/>
            <pc:sldMk cId="2177133404" sldId="265"/>
            <ac:spMk id="2" creationId="{00000000-0000-0000-0000-000000000000}"/>
          </ac:spMkLst>
        </pc:spChg>
      </pc:sldChg>
    </pc:docChg>
  </pc:docChgLst>
  <pc:docChgLst>
    <pc:chgData name="Brad DeBoer" userId="rI5b/7zCyGN64jcbbWWiSYcBlcZKBkp8MeWbFP5P5ZM=" providerId="None" clId="Web-{2CD1A905-8368-46EB-BC7C-EC60CA39D63E}"/>
    <pc:docChg chg="modSld">
      <pc:chgData name="Brad DeBoer" userId="rI5b/7zCyGN64jcbbWWiSYcBlcZKBkp8MeWbFP5P5ZM=" providerId="None" clId="Web-{2CD1A905-8368-46EB-BC7C-EC60CA39D63E}" dt="2024-06-26T15:37:58.238" v="7" actId="20577"/>
      <pc:docMkLst>
        <pc:docMk/>
      </pc:docMkLst>
      <pc:sldChg chg="modSp">
        <pc:chgData name="Brad DeBoer" userId="rI5b/7zCyGN64jcbbWWiSYcBlcZKBkp8MeWbFP5P5ZM=" providerId="None" clId="Web-{2CD1A905-8368-46EB-BC7C-EC60CA39D63E}" dt="2024-06-26T15:37:58.238" v="7" actId="20577"/>
        <pc:sldMkLst>
          <pc:docMk/>
          <pc:sldMk cId="1216760014" sldId="256"/>
        </pc:sldMkLst>
        <pc:spChg chg="mod">
          <ac:chgData name="Brad DeBoer" userId="rI5b/7zCyGN64jcbbWWiSYcBlcZKBkp8MeWbFP5P5ZM=" providerId="None" clId="Web-{2CD1A905-8368-46EB-BC7C-EC60CA39D63E}" dt="2024-06-26T15:37:58.238" v="7" actId="20577"/>
          <ac:spMkLst>
            <pc:docMk/>
            <pc:sldMk cId="1216760014" sldId="256"/>
            <ac:spMk id="2" creationId="{00000000-0000-0000-0000-000000000000}"/>
          </ac:spMkLst>
        </pc:spChg>
      </pc:sldChg>
    </pc:docChg>
  </pc:docChgLst>
  <pc:docChgLst>
    <pc:chgData userId="337712315_tp_box_2" providerId="OAuth2" clId="{8FB82952-6214-4754-89CD-71A4501249E2}"/>
    <pc:docChg chg="undo custSel modSld modMainMaster">
      <pc:chgData name="" userId="337712315_tp_box_2" providerId="OAuth2" clId="{8FB82952-6214-4754-89CD-71A4501249E2}" dt="2024-08-15T14:43:35.840" v="2"/>
      <pc:docMkLst>
        <pc:docMk/>
      </pc:docMkLst>
      <pc:sldChg chg="addSp delSp mod">
        <pc:chgData name="" userId="337712315_tp_box_2" providerId="OAuth2" clId="{8FB82952-6214-4754-89CD-71A4501249E2}" dt="2024-08-15T14:43:04.728" v="1" actId="22"/>
        <pc:sldMkLst>
          <pc:docMk/>
          <pc:sldMk cId="1216760014" sldId="256"/>
        </pc:sldMkLst>
        <pc:spChg chg="add del">
          <ac:chgData name="" userId="337712315_tp_box_2" providerId="OAuth2" clId="{8FB82952-6214-4754-89CD-71A4501249E2}" dt="2024-08-15T14:43:04.728" v="1" actId="22"/>
          <ac:spMkLst>
            <pc:docMk/>
            <pc:sldMk cId="1216760014" sldId="256"/>
            <ac:spMk id="7" creationId="{4CF7C527-56EB-55DC-232A-4EF97CA4ABAC}"/>
          </ac:spMkLst>
        </pc:spChg>
      </pc:sldChg>
      <pc:sldMasterChg chg="addSp modSp">
        <pc:chgData name="" userId="337712315_tp_box_2" providerId="OAuth2" clId="{8FB82952-6214-4754-89CD-71A4501249E2}" dt="2024-08-15T14:43:35.840" v="2"/>
        <pc:sldMasterMkLst>
          <pc:docMk/>
          <pc:sldMasterMk cId="2386678855" sldId="2147483648"/>
        </pc:sldMasterMkLst>
        <pc:spChg chg="add mod">
          <ac:chgData name="" userId="337712315_tp_box_2" providerId="OAuth2" clId="{8FB82952-6214-4754-89CD-71A4501249E2}" dt="2024-08-15T14:43:35.840" v="2"/>
          <ac:spMkLst>
            <pc:docMk/>
            <pc:sldMasterMk cId="2386678855" sldId="2147483648"/>
            <ac:spMk id="8" creationId="{B6FBA476-1E6C-B9CB-51DA-79C27B2D03E5}"/>
          </ac:spMkLst>
        </pc:spChg>
        <pc:picChg chg="add mod">
          <ac:chgData name="" userId="337712315_tp_box_2" providerId="OAuth2" clId="{8FB82952-6214-4754-89CD-71A4501249E2}" dt="2024-08-15T14:43:35.840" v="2"/>
          <ac:picMkLst>
            <pc:docMk/>
            <pc:sldMasterMk cId="2386678855" sldId="2147483648"/>
            <ac:picMk id="7" creationId="{B0F24DFF-5E42-6866-A343-20B18168F167}"/>
          </ac:picMkLst>
        </pc:picChg>
      </pc:sldMasterChg>
    </pc:docChg>
  </pc:docChgLst>
  <pc:docChgLst>
    <pc:chgData name="Aren Paster" userId="gc8yRnc2xI7d4wdiZNZosttmCtl+iWKinEGHmDSP3as=" providerId="None" clId="Web-{D8288A8E-2E38-44ED-B3E3-F1B7A1CC21BA}"/>
    <pc:docChg chg="modSld">
      <pc:chgData name="Aren Paster" userId="gc8yRnc2xI7d4wdiZNZosttmCtl+iWKinEGHmDSP3as=" providerId="None" clId="Web-{D8288A8E-2E38-44ED-B3E3-F1B7A1CC21BA}" dt="2024-08-14T19:08:39.134" v="34" actId="20577"/>
      <pc:docMkLst>
        <pc:docMk/>
      </pc:docMkLst>
      <pc:sldChg chg="addSp modSp">
        <pc:chgData name="Aren Paster" userId="gc8yRnc2xI7d4wdiZNZosttmCtl+iWKinEGHmDSP3as=" providerId="None" clId="Web-{D8288A8E-2E38-44ED-B3E3-F1B7A1CC21BA}" dt="2024-08-14T19:07:48.399" v="30" actId="20577"/>
        <pc:sldMkLst>
          <pc:docMk/>
          <pc:sldMk cId="1216760014" sldId="256"/>
        </pc:sldMkLst>
        <pc:spChg chg="mod">
          <ac:chgData name="Aren Paster" userId="gc8yRnc2xI7d4wdiZNZosttmCtl+iWKinEGHmDSP3as=" providerId="None" clId="Web-{D8288A8E-2E38-44ED-B3E3-F1B7A1CC21BA}" dt="2024-08-14T19:07:48.399" v="30" actId="20577"/>
          <ac:spMkLst>
            <pc:docMk/>
            <pc:sldMk cId="1216760014" sldId="256"/>
            <ac:spMk id="3" creationId="{00000000-0000-0000-0000-000000000000}"/>
          </ac:spMkLst>
        </pc:spChg>
        <pc:spChg chg="add mod">
          <ac:chgData name="Aren Paster" userId="gc8yRnc2xI7d4wdiZNZosttmCtl+iWKinEGHmDSP3as=" providerId="None" clId="Web-{D8288A8E-2E38-44ED-B3E3-F1B7A1CC21BA}" dt="2024-08-14T19:07:14.570" v="16"/>
          <ac:spMkLst>
            <pc:docMk/>
            <pc:sldMk cId="1216760014" sldId="256"/>
            <ac:spMk id="5" creationId="{F1213EFB-BC64-707D-D46E-F3F64A77D5F4}"/>
          </ac:spMkLst>
        </pc:spChg>
      </pc:sldChg>
      <pc:sldChg chg="modSp">
        <pc:chgData name="Aren Paster" userId="gc8yRnc2xI7d4wdiZNZosttmCtl+iWKinEGHmDSP3as=" providerId="None" clId="Web-{D8288A8E-2E38-44ED-B3E3-F1B7A1CC21BA}" dt="2024-08-14T19:08:39.134" v="34" actId="20577"/>
        <pc:sldMkLst>
          <pc:docMk/>
          <pc:sldMk cId="1102594975" sldId="263"/>
        </pc:sldMkLst>
        <pc:spChg chg="mod">
          <ac:chgData name="Aren Paster" userId="gc8yRnc2xI7d4wdiZNZosttmCtl+iWKinEGHmDSP3as=" providerId="None" clId="Web-{D8288A8E-2E38-44ED-B3E3-F1B7A1CC21BA}" dt="2024-08-14T19:08:39.134" v="34" actId="20577"/>
          <ac:spMkLst>
            <pc:docMk/>
            <pc:sldMk cId="1102594975" sldId="263"/>
            <ac:spMk id="5" creationId="{00000000-0000-0000-0000-000000000000}"/>
          </ac:spMkLst>
        </pc:spChg>
      </pc:sldChg>
    </pc:docChg>
  </pc:docChgLst>
  <pc:docChgLst>
    <pc:chgData userId="337712315_tp_box_2" providerId="OAuth2" clId="{D0703744-52D1-4471-87EA-506C7783139D}"/>
    <pc:docChg chg="custSel modSld">
      <pc:chgData name="" userId="337712315_tp_box_2" providerId="OAuth2" clId="{D0703744-52D1-4471-87EA-506C7783139D}" dt="2024-08-21T12:43:10.191" v="12" actId="20577"/>
      <pc:docMkLst>
        <pc:docMk/>
      </pc:docMkLst>
      <pc:sldChg chg="delSp modSp mod">
        <pc:chgData name="" userId="337712315_tp_box_2" providerId="OAuth2" clId="{D0703744-52D1-4471-87EA-506C7783139D}" dt="2024-08-21T12:41:26.593" v="2" actId="478"/>
        <pc:sldMkLst>
          <pc:docMk/>
          <pc:sldMk cId="1216760014" sldId="256"/>
        </pc:sldMkLst>
        <pc:spChg chg="del">
          <ac:chgData name="" userId="337712315_tp_box_2" providerId="OAuth2" clId="{D0703744-52D1-4471-87EA-506C7783139D}" dt="2024-08-21T12:40:40.447" v="0" actId="478"/>
          <ac:spMkLst>
            <pc:docMk/>
            <pc:sldMk cId="1216760014" sldId="256"/>
            <ac:spMk id="4" creationId="{00000000-0000-0000-0000-000000000000}"/>
          </ac:spMkLst>
        </pc:spChg>
        <pc:spChg chg="del mod">
          <ac:chgData name="" userId="337712315_tp_box_2" providerId="OAuth2" clId="{D0703744-52D1-4471-87EA-506C7783139D}" dt="2024-08-21T12:41:26.593" v="2" actId="478"/>
          <ac:spMkLst>
            <pc:docMk/>
            <pc:sldMk cId="1216760014" sldId="256"/>
            <ac:spMk id="5" creationId="{F1213EFB-BC64-707D-D46E-F3F64A77D5F4}"/>
          </ac:spMkLst>
        </pc:spChg>
      </pc:sldChg>
      <pc:sldChg chg="modSp mod">
        <pc:chgData name="" userId="337712315_tp_box_2" providerId="OAuth2" clId="{D0703744-52D1-4471-87EA-506C7783139D}" dt="2024-08-21T12:43:10.191" v="12" actId="20577"/>
        <pc:sldMkLst>
          <pc:docMk/>
          <pc:sldMk cId="1102594975" sldId="263"/>
        </pc:sldMkLst>
        <pc:spChg chg="mod">
          <ac:chgData name="" userId="337712315_tp_box_2" providerId="OAuth2" clId="{D0703744-52D1-4471-87EA-506C7783139D}" dt="2024-08-21T12:43:10.191" v="12" actId="20577"/>
          <ac:spMkLst>
            <pc:docMk/>
            <pc:sldMk cId="1102594975" sldId="263"/>
            <ac:spMk id="5" creationId="{00000000-0000-0000-0000-000000000000}"/>
          </ac:spMkLst>
        </pc:spChg>
      </pc:sldChg>
      <pc:sldChg chg="modSp mod">
        <pc:chgData name="" userId="337712315_tp_box_2" providerId="OAuth2" clId="{D0703744-52D1-4471-87EA-506C7783139D}" dt="2024-08-21T12:42:46.822" v="3" actId="207"/>
        <pc:sldMkLst>
          <pc:docMk/>
          <pc:sldMk cId="3831855302" sldId="264"/>
        </pc:sldMkLst>
        <pc:spChg chg="mod">
          <ac:chgData name="" userId="337712315_tp_box_2" providerId="OAuth2" clId="{D0703744-52D1-4471-87EA-506C7783139D}" dt="2024-08-21T12:42:46.822" v="3" actId="207"/>
          <ac:spMkLst>
            <pc:docMk/>
            <pc:sldMk cId="3831855302" sldId="264"/>
            <ac:spMk id="3" creationId="{00000000-0000-0000-0000-000000000000}"/>
          </ac:spMkLst>
        </pc:spChg>
      </pc:sldChg>
    </pc:docChg>
  </pc:docChgLst>
  <pc:docChgLst>
    <pc:chgData name="Mark Anderson" userId="xV7mbVvvbI1/5coEOt3THXj1tLNi9WmIwQNFQW4Ulf4=" providerId="None" clId="Web-{6BB68EC1-9E9D-4DA2-A059-70743F8C7B83}"/>
    <pc:docChg chg="modSld">
      <pc:chgData name="Mark Anderson" userId="xV7mbVvvbI1/5coEOt3THXj1tLNi9WmIwQNFQW4Ulf4=" providerId="None" clId="Web-{6BB68EC1-9E9D-4DA2-A059-70743F8C7B83}" dt="2024-06-26T15:45:42.748" v="172" actId="20577"/>
      <pc:docMkLst>
        <pc:docMk/>
      </pc:docMkLst>
      <pc:sldChg chg="addSp modSp mod modShow">
        <pc:chgData name="Mark Anderson" userId="xV7mbVvvbI1/5coEOt3THXj1tLNi9WmIwQNFQW4Ulf4=" providerId="None" clId="Web-{6BB68EC1-9E9D-4DA2-A059-70743F8C7B83}" dt="2024-06-26T15:44:49.777" v="123"/>
        <pc:sldMkLst>
          <pc:docMk/>
          <pc:sldMk cId="1654762549" sldId="257"/>
        </pc:sldMkLst>
        <pc:spChg chg="mod">
          <ac:chgData name="Mark Anderson" userId="xV7mbVvvbI1/5coEOt3THXj1tLNi9WmIwQNFQW4Ulf4=" providerId="None" clId="Web-{6BB68EC1-9E9D-4DA2-A059-70743F8C7B83}" dt="2024-06-26T15:43:05.571" v="54" actId="20577"/>
          <ac:spMkLst>
            <pc:docMk/>
            <pc:sldMk cId="1654762549" sldId="257"/>
            <ac:spMk id="3" creationId="{00000000-0000-0000-0000-000000000000}"/>
          </ac:spMkLst>
        </pc:spChg>
        <pc:graphicFrameChg chg="add mod modGraphic">
          <ac:chgData name="Mark Anderson" userId="xV7mbVvvbI1/5coEOt3THXj1tLNi9WmIwQNFQW4Ulf4=" providerId="None" clId="Web-{6BB68EC1-9E9D-4DA2-A059-70743F8C7B83}" dt="2024-06-26T15:44:49.777" v="123"/>
          <ac:graphicFrameMkLst>
            <pc:docMk/>
            <pc:sldMk cId="1654762549" sldId="257"/>
            <ac:graphicFrameMk id="4" creationId="{98DBB4D1-4B74-B8D3-C81A-C41B248C341B}"/>
          </ac:graphicFrameMkLst>
        </pc:graphicFrameChg>
      </pc:sldChg>
      <pc:sldChg chg="modSp">
        <pc:chgData name="Mark Anderson" userId="xV7mbVvvbI1/5coEOt3THXj1tLNi9WmIwQNFQW4Ulf4=" providerId="None" clId="Web-{6BB68EC1-9E9D-4DA2-A059-70743F8C7B83}" dt="2024-06-26T15:45:42.748" v="172" actId="20577"/>
        <pc:sldMkLst>
          <pc:docMk/>
          <pc:sldMk cId="3831855302" sldId="264"/>
        </pc:sldMkLst>
        <pc:spChg chg="mod">
          <ac:chgData name="Mark Anderson" userId="xV7mbVvvbI1/5coEOt3THXj1tLNi9WmIwQNFQW4Ulf4=" providerId="None" clId="Web-{6BB68EC1-9E9D-4DA2-A059-70743F8C7B83}" dt="2024-06-26T15:45:42.748" v="172" actId="20577"/>
          <ac:spMkLst>
            <pc:docMk/>
            <pc:sldMk cId="3831855302" sldId="264"/>
            <ac:spMk id="3" creationId="{00000000-0000-0000-0000-000000000000}"/>
          </ac:spMkLst>
        </pc:spChg>
      </pc:sldChg>
    </pc:docChg>
  </pc:docChgLst>
  <pc:docChgLst>
    <pc:chgData userId="337712315_tp_box_2" providerId="OAuth2" clId="{89583DCF-0907-4B5D-834C-0B0BCB6C1B4D}"/>
    <pc:docChg chg="custSel addSld delSld modSld">
      <pc:chgData name="" userId="337712315_tp_box_2" providerId="OAuth2" clId="{89583DCF-0907-4B5D-834C-0B0BCB6C1B4D}" dt="2024-08-21T12:49:20.587" v="144" actId="20577"/>
      <pc:docMkLst>
        <pc:docMk/>
      </pc:docMkLst>
      <pc:sldChg chg="addSp modSp del mod">
        <pc:chgData name="" userId="337712315_tp_box_2" providerId="OAuth2" clId="{89583DCF-0907-4B5D-834C-0B0BCB6C1B4D}" dt="2024-08-21T12:49:03.173" v="72" actId="47"/>
        <pc:sldMkLst>
          <pc:docMk/>
          <pc:sldMk cId="1216760014" sldId="256"/>
        </pc:sldMkLst>
        <pc:spChg chg="mod">
          <ac:chgData name="" userId="337712315_tp_box_2" providerId="OAuth2" clId="{89583DCF-0907-4B5D-834C-0B0BCB6C1B4D}" dt="2024-08-21T12:48:13.161" v="64" actId="14100"/>
          <ac:spMkLst>
            <pc:docMk/>
            <pc:sldMk cId="1216760014" sldId="256"/>
            <ac:spMk id="2" creationId="{00000000-0000-0000-0000-000000000000}"/>
          </ac:spMkLst>
        </pc:spChg>
        <pc:spChg chg="mod">
          <ac:chgData name="" userId="337712315_tp_box_2" providerId="OAuth2" clId="{89583DCF-0907-4B5D-834C-0B0BCB6C1B4D}" dt="2024-08-21T12:48:52.170" v="70" actId="27636"/>
          <ac:spMkLst>
            <pc:docMk/>
            <pc:sldMk cId="1216760014" sldId="256"/>
            <ac:spMk id="3" creationId="{00000000-0000-0000-0000-000000000000}"/>
          </ac:spMkLst>
        </pc:spChg>
        <pc:spChg chg="add mod">
          <ac:chgData name="" userId="337712315_tp_box_2" providerId="OAuth2" clId="{89583DCF-0907-4B5D-834C-0B0BCB6C1B4D}" dt="2024-08-21T12:43:56.126" v="0"/>
          <ac:spMkLst>
            <pc:docMk/>
            <pc:sldMk cId="1216760014" sldId="256"/>
            <ac:spMk id="4" creationId="{FC1027E1-A0D4-0631-13CE-88150D63B931}"/>
          </ac:spMkLst>
        </pc:spChg>
      </pc:sldChg>
      <pc:sldChg chg="modSp add mod">
        <pc:chgData name="" userId="337712315_tp_box_2" providerId="OAuth2" clId="{89583DCF-0907-4B5D-834C-0B0BCB6C1B4D}" dt="2024-08-21T12:49:20.587" v="144" actId="20577"/>
        <pc:sldMkLst>
          <pc:docMk/>
          <pc:sldMk cId="1303363632" sldId="271"/>
        </pc:sldMkLst>
        <pc:spChg chg="mod">
          <ac:chgData name="" userId="337712315_tp_box_2" providerId="OAuth2" clId="{89583DCF-0907-4B5D-834C-0B0BCB6C1B4D}" dt="2024-08-21T12:49:20.587" v="144" actId="20577"/>
          <ac:spMkLst>
            <pc:docMk/>
            <pc:sldMk cId="1303363632" sldId="271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60FFA3-1413-41AC-9305-2D925077FD81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F5B1D9-0616-4D9A-B4B0-74E1714CCF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668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6A1269-3DF8-4947-8352-52E64A42216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156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DFD00-7F47-4CEB-B3E8-29B072EDDA3D}" type="datetime1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590B2-CC42-4BE3-80C7-DC16140DE3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0667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C20D2-2947-4DC8-9327-E5C788C687B5}" type="datetime1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590B2-CC42-4BE3-80C7-DC16140DE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30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8339E-2256-4361-BCAA-7F253734569C}" type="datetime1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590B2-CC42-4BE3-80C7-DC16140DE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521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C3D95-D786-4A76-B943-C09844DF45C9}" type="datetime1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590B2-CC42-4BE3-80C7-DC16140DE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869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8930B-3E46-4362-A76A-C64C352A4B7F}" type="datetime1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590B2-CC42-4BE3-80C7-DC16140DE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734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B4C0F-A35F-49A8-96D5-2C0E7EE74444}" type="datetime1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590B2-CC42-4BE3-80C7-DC16140DE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723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0D416-C6C1-4E3D-AC09-D9EB00517822}" type="datetime1">
              <a:rPr lang="en-US" smtClean="0"/>
              <a:t>9/3/2024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590B2-CC42-4BE3-80C7-DC16140DE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420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9CF9D-5BBA-4979-B265-2E307C752EF8}" type="datetime1">
              <a:rPr lang="en-US" smtClean="0"/>
              <a:t>9/3/2024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590B2-CC42-4BE3-80C7-DC16140DE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376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E4702-FDCB-4974-AE44-CFE2B31FC563}" type="datetime1">
              <a:rPr lang="en-US" smtClean="0"/>
              <a:t>9/3/2024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590B2-CC42-4BE3-80C7-DC16140DE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10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A2AB6-7615-49FE-AD27-22079E557AD3}" type="datetime1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590B2-CC42-4BE3-80C7-DC16140DE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119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96DD1-6607-4084-8AAA-43C749085F2B}" type="datetime1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590B2-CC42-4BE3-80C7-DC16140DE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445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014D4B-FF75-4A85-8005-025EA9A963C6}" type="datetime1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E590B2-CC42-4BE3-80C7-DC16140DE349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0F24DFF-5E42-6866-A343-20B18168F167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4570" y="151407"/>
            <a:ext cx="1385316" cy="44348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6FBA476-1E6C-B9CB-51DA-79C27B2D03E5}"/>
              </a:ext>
            </a:extLst>
          </p:cNvPr>
          <p:cNvSpPr txBox="1"/>
          <p:nvPr userDrawn="1"/>
        </p:nvSpPr>
        <p:spPr>
          <a:xfrm>
            <a:off x="141583" y="49984"/>
            <a:ext cx="10195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Client</a:t>
            </a:r>
            <a:br>
              <a:rPr lang="en-US" dirty="0"/>
            </a:br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2386678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esignlab.eng.rpi.edu/edn/projects/capstone-support-dev/wiki/Client_Meeting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designlab.eng.rpi.edu/edn/projects/capstone-support-dev/wiki/Client_Progress_Presentation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794611"/>
            <a:ext cx="9144000" cy="1183515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Project Name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524000" y="1999456"/>
            <a:ext cx="9144000" cy="1655762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>
                <a:ea typeface="+mn-lt"/>
                <a:cs typeface="+mn-lt"/>
              </a:rPr>
              <a:t>Client Meeting 1 </a:t>
            </a:r>
            <a:r>
              <a:rPr lang="en-US">
                <a:ea typeface="+mn-lt"/>
                <a:cs typeface="+mn-lt"/>
              </a:rPr>
              <a:t>– Project Kickoff  </a:t>
            </a:r>
            <a:endParaRPr lang="en-US" dirty="0"/>
          </a:p>
          <a:p>
            <a:r>
              <a:rPr lang="en-US" sz="2400" dirty="0"/>
              <a:t>Meeting Date </a:t>
            </a:r>
            <a:r>
              <a:rPr lang="en-US" sz="2400" b="1" dirty="0"/>
              <a:t>11/15/2023</a:t>
            </a:r>
            <a:endParaRPr lang="en-US" dirty="0">
              <a:ea typeface="Calibri"/>
              <a:cs typeface="Calibri"/>
            </a:endParaRPr>
          </a:p>
          <a:p>
            <a:pPr marL="0" indent="0" algn="ctr">
              <a:buNone/>
            </a:pPr>
            <a:r>
              <a:rPr lang="en-US" sz="2400" i="1" dirty="0"/>
              <a:t>Team members: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buNone/>
            </a:pPr>
            <a:endParaRPr lang="en-US" sz="1400" dirty="0"/>
          </a:p>
          <a:p>
            <a:pPr marL="0" indent="0" algn="ctr">
              <a:buNone/>
            </a:pPr>
            <a:r>
              <a:rPr lang="en-US" sz="1400" dirty="0"/>
              <a:t>Client Mentors: (name)</a:t>
            </a:r>
          </a:p>
          <a:p>
            <a:pPr marL="0" indent="0" algn="ctr">
              <a:buNone/>
            </a:pPr>
            <a:r>
              <a:rPr lang="en-US" sz="1400" dirty="0"/>
              <a:t>Project Engineer: (name) </a:t>
            </a:r>
          </a:p>
          <a:p>
            <a:pPr marL="0" indent="0" algn="ctr">
              <a:buNone/>
            </a:pPr>
            <a:r>
              <a:rPr lang="en-US" sz="1400" dirty="0"/>
              <a:t>Chief Engineer: (name)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C637E3-7F0A-93ED-DB3C-554E409BD52D}"/>
              </a:ext>
            </a:extLst>
          </p:cNvPr>
          <p:cNvSpPr txBox="1"/>
          <p:nvPr/>
        </p:nvSpPr>
        <p:spPr>
          <a:xfrm>
            <a:off x="223298" y="4822170"/>
            <a:ext cx="4004573" cy="1785104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Instructions Wiki page</a:t>
            </a:r>
          </a:p>
          <a:p>
            <a:r>
              <a:rPr lang="en-US" sz="1400" dirty="0">
                <a:hlinkClick r:id="rId3"/>
              </a:rPr>
              <a:t>https://designlab.eng.rpi.edu/edn/projects/capstone-support-dev/wiki/Client_Meetings</a:t>
            </a:r>
            <a:endParaRPr lang="en-US" sz="1400" dirty="0"/>
          </a:p>
          <a:p>
            <a:endParaRPr lang="en-US" dirty="0"/>
          </a:p>
          <a:p>
            <a:r>
              <a:rPr lang="en-US" dirty="0"/>
              <a:t>PPT Content Wiki page</a:t>
            </a:r>
          </a:p>
          <a:p>
            <a:r>
              <a:rPr lang="en-US" sz="1400" dirty="0">
                <a:hlinkClick r:id="rId4"/>
              </a:rPr>
              <a:t>https://designlab.eng.rpi.edu/edn/projects/capstone-support-dev/wiki/Client_Progress_Presentation</a:t>
            </a:r>
            <a:r>
              <a:rPr lang="en-US" sz="14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3033636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Questions for Client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Team should discuss and narrow down to </a:t>
            </a:r>
            <a:r>
              <a:rPr lang="en-US" b="1" dirty="0"/>
              <a:t>5 key questions</a:t>
            </a:r>
            <a:r>
              <a:rPr lang="en-US" dirty="0"/>
              <a:t> to help define problem/technology/needs/etc...</a:t>
            </a:r>
          </a:p>
          <a:p>
            <a:r>
              <a:rPr lang="en-US" dirty="0">
                <a:cs typeface="Calibri"/>
              </a:rPr>
              <a:t>List questions on this slide so the team remembers to ask them all during meeting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B310CC-8936-67B8-05D3-5EFD77992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590B2-CC42-4BE3-80C7-DC16140DE34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594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Team Members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Take GOOD selfies and construct a current face sheet.</a:t>
            </a:r>
          </a:p>
          <a:p>
            <a:r>
              <a:rPr lang="en-US"/>
              <a:t>Put one face per cell with name, year and major in the same cell</a:t>
            </a:r>
            <a:endParaRPr lang="en-US">
              <a:cs typeface="Calibri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8DBB4D1-4B74-B8D3-C81A-C41B248C34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4188793"/>
              </p:ext>
            </p:extLst>
          </p:nvPr>
        </p:nvGraphicFramePr>
        <p:xfrm>
          <a:off x="1087755" y="3056001"/>
          <a:ext cx="8168640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2160">
                  <a:extLst>
                    <a:ext uri="{9D8B030D-6E8A-4147-A177-3AD203B41FA5}">
                      <a16:colId xmlns:a16="http://schemas.microsoft.com/office/drawing/2014/main" val="582488961"/>
                    </a:ext>
                  </a:extLst>
                </a:gridCol>
                <a:gridCol w="2042160">
                  <a:extLst>
                    <a:ext uri="{9D8B030D-6E8A-4147-A177-3AD203B41FA5}">
                      <a16:colId xmlns:a16="http://schemas.microsoft.com/office/drawing/2014/main" val="1946764419"/>
                    </a:ext>
                  </a:extLst>
                </a:gridCol>
                <a:gridCol w="2042160">
                  <a:extLst>
                    <a:ext uri="{9D8B030D-6E8A-4147-A177-3AD203B41FA5}">
                      <a16:colId xmlns:a16="http://schemas.microsoft.com/office/drawing/2014/main" val="768137517"/>
                    </a:ext>
                  </a:extLst>
                </a:gridCol>
                <a:gridCol w="2042160">
                  <a:extLst>
                    <a:ext uri="{9D8B030D-6E8A-4147-A177-3AD203B41FA5}">
                      <a16:colId xmlns:a16="http://schemas.microsoft.com/office/drawing/2014/main" val="30399936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tx1"/>
                          </a:solidFill>
                        </a:rPr>
                        <a:t>Face</a:t>
                      </a:r>
                    </a:p>
                    <a:p>
                      <a:pPr lvl="0">
                        <a:buNone/>
                      </a:pPr>
                      <a:r>
                        <a:rPr lang="en-US">
                          <a:solidFill>
                            <a:schemeClr val="tx1"/>
                          </a:solidFill>
                        </a:rPr>
                        <a:t>Name, year, major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1" i="0" u="none" strike="noStrike" noProof="0">
                          <a:solidFill>
                            <a:schemeClr val="tx1"/>
                          </a:solidFill>
                          <a:latin typeface="Calibri"/>
                        </a:rPr>
                        <a:t>Face</a:t>
                      </a:r>
                      <a:endParaRPr lang="en-US" sz="1800" b="1" i="0" u="none" strike="noStrike" noProof="0">
                        <a:solidFill>
                          <a:srgbClr val="FFFFFF"/>
                        </a:solidFill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US" sz="1800" b="1" i="0" u="none" strike="noStrike" noProof="0">
                          <a:solidFill>
                            <a:schemeClr val="tx1"/>
                          </a:solidFill>
                          <a:latin typeface="Calibri"/>
                        </a:rPr>
                        <a:t>Name, year, major</a:t>
                      </a:r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1" i="0" u="none" strike="noStrike" noProof="0">
                          <a:solidFill>
                            <a:schemeClr val="tx1"/>
                          </a:solidFill>
                          <a:latin typeface="Calibri"/>
                        </a:rPr>
                        <a:t>Face</a:t>
                      </a:r>
                      <a:endParaRPr lang="en-US" sz="1800" b="1" i="0" u="none" strike="noStrike" noProof="0">
                        <a:solidFill>
                          <a:srgbClr val="FFFFFF"/>
                        </a:solidFill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US" sz="1800" b="1" i="0" u="none" strike="noStrike" noProof="0">
                          <a:solidFill>
                            <a:schemeClr val="tx1"/>
                          </a:solidFill>
                          <a:latin typeface="Calibri"/>
                        </a:rPr>
                        <a:t>Name, year, major</a:t>
                      </a:r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1" i="0" u="none" strike="noStrike" noProof="0">
                          <a:solidFill>
                            <a:schemeClr val="tx1"/>
                          </a:solidFill>
                          <a:latin typeface="Calibri"/>
                        </a:rPr>
                        <a:t>Face</a:t>
                      </a:r>
                      <a:endParaRPr lang="en-US" sz="1800" b="1" i="0" u="none" strike="noStrike" noProof="0">
                        <a:solidFill>
                          <a:srgbClr val="FFFFFF"/>
                        </a:solidFill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US" sz="1800" b="1" i="0" u="none" strike="noStrike" noProof="0">
                          <a:solidFill>
                            <a:schemeClr val="tx1"/>
                          </a:solidFill>
                          <a:latin typeface="Calibri"/>
                        </a:rPr>
                        <a:t>Name, year, major</a:t>
                      </a:r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5270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1" i="0" u="none" strike="noStrike" noProof="0">
                          <a:solidFill>
                            <a:schemeClr val="tx1"/>
                          </a:solidFill>
                          <a:latin typeface="Calibri"/>
                        </a:rPr>
                        <a:t>Face</a:t>
                      </a:r>
                      <a:endParaRPr lang="en-US" sz="1800" b="1" i="0" u="none" strike="noStrike" noProof="0">
                        <a:solidFill>
                          <a:srgbClr val="FFFFFF"/>
                        </a:solidFill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US" sz="1800" b="1" i="0" u="none" strike="noStrike" noProof="0">
                          <a:solidFill>
                            <a:schemeClr val="tx1"/>
                          </a:solidFill>
                          <a:latin typeface="Calibri"/>
                        </a:rPr>
                        <a:t>Name, year, major</a:t>
                      </a:r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1" i="0" u="none" strike="noStrike" noProof="0">
                          <a:solidFill>
                            <a:schemeClr val="tx1"/>
                          </a:solidFill>
                          <a:latin typeface="Calibri"/>
                        </a:rPr>
                        <a:t>Face</a:t>
                      </a:r>
                      <a:endParaRPr lang="en-US" sz="1800" b="1" i="0" u="none" strike="noStrike" noProof="0">
                        <a:solidFill>
                          <a:srgbClr val="FFFFFF"/>
                        </a:solidFill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US" sz="1800" b="1" i="0" u="none" strike="noStrike" noProof="0">
                          <a:solidFill>
                            <a:schemeClr val="tx1"/>
                          </a:solidFill>
                          <a:latin typeface="Calibri"/>
                        </a:rPr>
                        <a:t>Name, year, major</a:t>
                      </a:r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1" i="0" u="none" strike="noStrike" noProof="0">
                          <a:solidFill>
                            <a:schemeClr val="tx1"/>
                          </a:solidFill>
                          <a:latin typeface="Calibri"/>
                        </a:rPr>
                        <a:t>Face</a:t>
                      </a:r>
                      <a:endParaRPr lang="en-US" sz="1800" b="1" i="0" u="none" strike="noStrike" noProof="0">
                        <a:solidFill>
                          <a:srgbClr val="FFFFFF"/>
                        </a:solidFill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US" sz="1800" b="1" i="0" u="none" strike="noStrike" noProof="0">
                          <a:solidFill>
                            <a:schemeClr val="tx1"/>
                          </a:solidFill>
                          <a:latin typeface="Calibri"/>
                        </a:rPr>
                        <a:t>Name, year, major</a:t>
                      </a:r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1" i="0" u="none" strike="noStrike" noProof="0">
                          <a:solidFill>
                            <a:schemeClr val="tx1"/>
                          </a:solidFill>
                          <a:latin typeface="Calibri"/>
                        </a:rPr>
                        <a:t>Face</a:t>
                      </a:r>
                      <a:endParaRPr lang="en-US" sz="1800" b="1" i="0" u="none" strike="noStrike" noProof="0">
                        <a:solidFill>
                          <a:srgbClr val="FFFFFF"/>
                        </a:solidFill>
                        <a:latin typeface="Calibri"/>
                      </a:endParaRPr>
                    </a:p>
                    <a:p>
                      <a:pPr lvl="0">
                        <a:buNone/>
                      </a:pPr>
                      <a:r>
                        <a:rPr lang="en-US" sz="1800" b="1" i="0" u="none" strike="noStrike" noProof="0">
                          <a:solidFill>
                            <a:schemeClr val="tx1"/>
                          </a:solidFill>
                          <a:latin typeface="Calibri"/>
                        </a:rPr>
                        <a:t>Name, year, major</a:t>
                      </a:r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0090255"/>
                  </a:ext>
                </a:extLst>
              </a:tr>
            </a:tbl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7FBB00-610E-28EF-C8D9-ECF034E92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590B2-CC42-4BE3-80C7-DC16140DE34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762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Client Presentation of Project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Give client an opportunity to tell about the project background and goals</a:t>
            </a: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4AFACB-0390-02B6-EAB9-24979665A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590B2-CC42-4BE3-80C7-DC16140DE34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855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Tell client what the team thinks they already know about project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583DC2C-3CAF-C835-94CB-0B7383633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590B2-CC42-4BE3-80C7-DC16140DE34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905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Project Overview (from project description)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95189F-979D-5F15-04CC-ECB97AC75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590B2-CC42-4BE3-80C7-DC16140DE34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0630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Project Statement (from project description)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4F5734-9510-4082-9E07-0BB1A1AF6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590B2-CC42-4BE3-80C7-DC16140DE34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4060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Long Term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A98EB0-AD4A-2E9C-DADB-25410D932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590B2-CC42-4BE3-80C7-DC16140DE34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1334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 term (Semester)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CDC97C-2229-2D04-DC9F-17F0C2826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590B2-CC42-4BE3-80C7-DC16140DE34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6031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Ask client questions about what we think we don’t already know…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A7B9FC8-108C-ED14-2A69-49E02E914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590B2-CC42-4BE3-80C7-DC16140DE34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3274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318</Words>
  <Application>Microsoft Office PowerPoint</Application>
  <PresentationFormat>Widescreen</PresentationFormat>
  <Paragraphs>60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Aptos</vt:lpstr>
      <vt:lpstr>Arial</vt:lpstr>
      <vt:lpstr>Calibri</vt:lpstr>
      <vt:lpstr>Calibri Light</vt:lpstr>
      <vt:lpstr>Office Theme</vt:lpstr>
      <vt:lpstr>Project Name</vt:lpstr>
      <vt:lpstr>Team Members</vt:lpstr>
      <vt:lpstr>Client Presentation of Project</vt:lpstr>
      <vt:lpstr>Tell client what the team thinks they already know about project</vt:lpstr>
      <vt:lpstr>Project Overview (from project description)</vt:lpstr>
      <vt:lpstr>Project Statement (from project description)</vt:lpstr>
      <vt:lpstr>Long Term Objectives</vt:lpstr>
      <vt:lpstr>Short term (Semester) Objectives</vt:lpstr>
      <vt:lpstr>Ask client questions about what we think we don’t already know…</vt:lpstr>
      <vt:lpstr>Questions for Client</vt:lpstr>
    </vt:vector>
  </TitlesOfParts>
  <Company>Rensselaer Polytechnic Institute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Kickoff Meeting</dc:title>
  <dc:creator>Anderson, Mark</dc:creator>
  <cp:lastModifiedBy>DeBoer, Brad</cp:lastModifiedBy>
  <cp:revision>39</cp:revision>
  <dcterms:created xsi:type="dcterms:W3CDTF">2024-06-26T15:25:47Z</dcterms:created>
  <dcterms:modified xsi:type="dcterms:W3CDTF">2024-09-03T15:10:52Z</dcterms:modified>
</cp:coreProperties>
</file>