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22" r:id="rId66"/>
    <p:sldId id="536" r:id="rId67"/>
    <p:sldId id="621" r:id="rId68"/>
    <p:sldId id="546" r:id="rId69"/>
    <p:sldId id="287" r:id="rId70"/>
    <p:sldId id="593" r:id="rId71"/>
    <p:sldId id="340" r:id="rId72"/>
    <p:sldId id="288" r:id="rId73"/>
    <p:sldId id="290" r:id="rId74"/>
    <p:sldId id="642"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579" r:id="rId96"/>
    <p:sldId id="343" r:id="rId97"/>
    <p:sldId id="344" r:id="rId98"/>
    <p:sldId id="580" r:id="rId99"/>
    <p:sldId id="534" r:id="rId100"/>
    <p:sldId id="550" r:id="rId101"/>
    <p:sldId id="551" r:id="rId102"/>
    <p:sldId id="624" r:id="rId103"/>
    <p:sldId id="298" r:id="rId104"/>
    <p:sldId id="596" r:id="rId105"/>
    <p:sldId id="581"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66060" autoAdjust="0"/>
  </p:normalViewPr>
  <p:slideViewPr>
    <p:cSldViewPr>
      <p:cViewPr varScale="1">
        <p:scale>
          <a:sx n="38" d="100"/>
          <a:sy n="38" d="100"/>
        </p:scale>
        <p:origin x="2100" y="48"/>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9/3/2024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9/3/2024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9/3/2024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9/3/2024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6.xml"/><Relationship Id="rId9" Type="http://schemas.openxmlformats.org/officeDocument/2006/relationships/slide" Target="slide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952238"/>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9813</Words>
  <Application>Microsoft Office PowerPoint</Application>
  <PresentationFormat>On-screen Show (4:3)</PresentationFormat>
  <Paragraphs>1701</Paragraphs>
  <Slides>146</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146</vt:i4>
      </vt:variant>
    </vt:vector>
  </HeadingPairs>
  <TitlesOfParts>
    <vt:vector size="161"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Review Project Description</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2024-09-03T20:00:39Z</dcterms:modified>
</cp:coreProperties>
</file>