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642" r:id="rId75"/>
    <p:sldId id="643"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579" r:id="rId97"/>
    <p:sldId id="343" r:id="rId98"/>
    <p:sldId id="344" r:id="rId99"/>
    <p:sldId id="580" r:id="rId100"/>
    <p:sldId id="534" r:id="rId101"/>
    <p:sldId id="550" r:id="rId102"/>
    <p:sldId id="551" r:id="rId103"/>
    <p:sldId id="624" r:id="rId104"/>
    <p:sldId id="298" r:id="rId105"/>
    <p:sldId id="596" r:id="rId106"/>
    <p:sldId id="581" r:id="rId107"/>
    <p:sldId id="446" r:id="rId108"/>
    <p:sldId id="447" r:id="rId109"/>
    <p:sldId id="450" r:id="rId110"/>
    <p:sldId id="602" r:id="rId111"/>
    <p:sldId id="603" r:id="rId112"/>
    <p:sldId id="633" r:id="rId113"/>
    <p:sldId id="528" r:id="rId114"/>
    <p:sldId id="625" r:id="rId115"/>
    <p:sldId id="300"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66060" autoAdjust="0"/>
  </p:normalViewPr>
  <p:slideViewPr>
    <p:cSldViewPr>
      <p:cViewPr varScale="1">
        <p:scale>
          <a:sx n="61" d="100"/>
          <a:sy n="61" d="100"/>
        </p:scale>
        <p:origin x="2155" y="43"/>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9/5/2024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9/5/2024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9/5/2024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9/5/2024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6.xml"/><Relationship Id="rId5" Type="http://schemas.openxmlformats.org/officeDocument/2006/relationships/slide" Target="slide77.xml"/><Relationship Id="rId10" Type="http://schemas.openxmlformats.org/officeDocument/2006/relationships/slide" Target="slide130.xml"/><Relationship Id="rId4" Type="http://schemas.openxmlformats.org/officeDocument/2006/relationships/slide" Target="slide66.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612482"/>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9856</Words>
  <Application>Microsoft Office PowerPoint</Application>
  <PresentationFormat>On-screen Show (4:3)</PresentationFormat>
  <Paragraphs>1711</Paragraphs>
  <Slides>147</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Review Project Description</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2024-09-05T13:10:04Z</dcterms:modified>
</cp:coreProperties>
</file>