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2"/>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22" r:id="rId66"/>
    <p:sldId id="536" r:id="rId67"/>
    <p:sldId id="621" r:id="rId68"/>
    <p:sldId id="546" r:id="rId69"/>
    <p:sldId id="287" r:id="rId70"/>
    <p:sldId id="593" r:id="rId71"/>
    <p:sldId id="340" r:id="rId72"/>
    <p:sldId id="288" r:id="rId73"/>
    <p:sldId id="290" r:id="rId74"/>
    <p:sldId id="642" r:id="rId75"/>
    <p:sldId id="643" r:id="rId76"/>
    <p:sldId id="559" r:id="rId77"/>
    <p:sldId id="393" r:id="rId78"/>
    <p:sldId id="616" r:id="rId79"/>
    <p:sldId id="622" r:id="rId80"/>
    <p:sldId id="293" r:id="rId81"/>
    <p:sldId id="594" r:id="rId82"/>
    <p:sldId id="586" r:id="rId83"/>
    <p:sldId id="587" r:id="rId84"/>
    <p:sldId id="588" r:id="rId85"/>
    <p:sldId id="589" r:id="rId86"/>
    <p:sldId id="590" r:id="rId87"/>
    <p:sldId id="394" r:id="rId88"/>
    <p:sldId id="342" r:id="rId89"/>
    <p:sldId id="618" r:id="rId90"/>
    <p:sldId id="601" r:id="rId91"/>
    <p:sldId id="474" r:id="rId92"/>
    <p:sldId id="583" r:id="rId93"/>
    <p:sldId id="623" r:id="rId94"/>
    <p:sldId id="518" r:id="rId95"/>
    <p:sldId id="595" r:id="rId96"/>
    <p:sldId id="579" r:id="rId97"/>
    <p:sldId id="343" r:id="rId98"/>
    <p:sldId id="344" r:id="rId99"/>
    <p:sldId id="580" r:id="rId100"/>
    <p:sldId id="534" r:id="rId101"/>
    <p:sldId id="550" r:id="rId102"/>
    <p:sldId id="551" r:id="rId103"/>
    <p:sldId id="624" r:id="rId104"/>
    <p:sldId id="298" r:id="rId105"/>
    <p:sldId id="596" r:id="rId106"/>
    <p:sldId id="581" r:id="rId107"/>
    <p:sldId id="446" r:id="rId108"/>
    <p:sldId id="447" r:id="rId109"/>
    <p:sldId id="450" r:id="rId110"/>
    <p:sldId id="602" r:id="rId111"/>
    <p:sldId id="603" r:id="rId112"/>
    <p:sldId id="633" r:id="rId113"/>
    <p:sldId id="528" r:id="rId114"/>
    <p:sldId id="625" r:id="rId115"/>
    <p:sldId id="300" r:id="rId116"/>
    <p:sldId id="597" r:id="rId117"/>
    <p:sldId id="382" r:id="rId118"/>
    <p:sldId id="584" r:id="rId119"/>
    <p:sldId id="634" r:id="rId120"/>
    <p:sldId id="529" r:id="rId121"/>
    <p:sldId id="626" r:id="rId122"/>
    <p:sldId id="302" r:id="rId123"/>
    <p:sldId id="598" r:id="rId124"/>
    <p:sldId id="585"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568" r:id="rId143"/>
    <p:sldId id="567" r:id="rId144"/>
    <p:sldId id="620" r:id="rId145"/>
    <p:sldId id="482" r:id="rId146"/>
    <p:sldId id="553" r:id="rId147"/>
    <p:sldId id="378" r:id="rId148"/>
    <p:sldId id="350" r:id="rId149"/>
    <p:sldId id="338" r:id="rId150"/>
    <p:sldId id="352"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66060" autoAdjust="0"/>
  </p:normalViewPr>
  <p:slideViewPr>
    <p:cSldViewPr>
      <p:cViewPr varScale="1">
        <p:scale>
          <a:sx n="61" d="100"/>
          <a:sy n="61" d="100"/>
        </p:scale>
        <p:origin x="2155" y="43"/>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9/5/2024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9/5/2024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9/5/2024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9/5/2024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9/5/2024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36.xml"/><Relationship Id="rId5" Type="http://schemas.openxmlformats.org/officeDocument/2006/relationships/slide" Target="slide77.xml"/><Relationship Id="rId10" Type="http://schemas.openxmlformats.org/officeDocument/2006/relationships/slide" Target="slide130.xml"/><Relationship Id="rId4" Type="http://schemas.openxmlformats.org/officeDocument/2006/relationships/slide" Target="slide66.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109</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140</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612482"/>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9856</Words>
  <Application>Microsoft Office PowerPoint</Application>
  <PresentationFormat>On-screen Show (4:3)</PresentationFormat>
  <Paragraphs>1711</Paragraphs>
  <Slides>147</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147</vt:i4>
      </vt:variant>
    </vt:vector>
  </HeadingPairs>
  <TitlesOfParts>
    <vt:vector size="162"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Review Project Description</vt:lpstr>
      <vt:lpstr>15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2024-09-05T13:29:14Z</dcterms:modified>
</cp:coreProperties>
</file>