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579" r:id="rId96"/>
    <p:sldId id="343" r:id="rId97"/>
    <p:sldId id="344" r:id="rId98"/>
    <p:sldId id="580" r:id="rId99"/>
    <p:sldId id="534" r:id="rId100"/>
    <p:sldId id="550" r:id="rId101"/>
    <p:sldId id="551" r:id="rId102"/>
    <p:sldId id="624" r:id="rId103"/>
    <p:sldId id="298" r:id="rId104"/>
    <p:sldId id="596" r:id="rId105"/>
    <p:sldId id="581"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7518" autoAdjust="0"/>
  </p:normalViewPr>
  <p:slideViewPr>
    <p:cSldViewPr>
      <p:cViewPr varScale="1">
        <p:scale>
          <a:sx n="70" d="100"/>
          <a:sy n="70" d="100"/>
        </p:scale>
        <p:origin x="1325" y="62"/>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5C5015A4-72F7-4CFD-8E0D-223E92AAA904}" srcId="{6CAAD430-3FA8-4D81-B99A-A23996706BB3}" destId="{BC7E90D8-CBCA-4054-9E46-A4F94AA9B1A9}" srcOrd="3" destOrd="0" parTransId="{F7E6F024-A36C-4B66-B651-861F00EAD77E}" sibTransId="{564A57FC-BD3F-4EF3-A695-6BDCB27490F5}"/>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9/6/2024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9/6/2024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9/6/2024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9/6/2024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9/6/2024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5.xml"/><Relationship Id="rId9" Type="http://schemas.openxmlformats.org/officeDocument/2006/relationships/slide" Target="slide118.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xmlns=""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3273442"/>
              </p:ext>
            </p:extLst>
          </p:nvPr>
        </p:nvGraphicFramePr>
        <p:xfrm>
          <a:off x="381000" y="1143000"/>
          <a:ext cx="8382000" cy="49450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xmlns=""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t>
            </a:r>
            <a:r>
              <a:rPr lang="en-US" sz="2600" smtClean="0">
                <a:cs typeface="Calibri"/>
              </a:rPr>
              <a:t>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xmlns=""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8365</Words>
  <Application>Microsoft Office PowerPoint</Application>
  <PresentationFormat>On-screen Show (4:3)</PresentationFormat>
  <Paragraphs>1706</Paragraphs>
  <Slides>146</Slides>
  <Notes>61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146</vt:i4>
      </vt:variant>
    </vt:vector>
  </HeadingPairs>
  <TitlesOfParts>
    <vt:vector size="165" baseType="lpstr">
      <vt:lpstr>Yu Gothic</vt:lpstr>
      <vt:lpstr>游ゴシック Light</vt:lpstr>
      <vt:lpstr>Algerian</vt:lpstr>
      <vt:lpstr>Aptos</vt:lpstr>
      <vt:lpstr>Aptos Display</vt:lpstr>
      <vt:lpstr>Arial</vt:lpstr>
      <vt:lpstr>Calibri</vt:lpstr>
      <vt:lpstr>Calibri Light</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2024-09-06T19:50:35Z</dcterms:modified>
</cp:coreProperties>
</file>