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71" r:id="rId2"/>
    <p:sldId id="267" r:id="rId3"/>
    <p:sldId id="275" r:id="rId4"/>
    <p:sldId id="281" r:id="rId5"/>
    <p:sldId id="278" r:id="rId6"/>
    <p:sldId id="259" r:id="rId7"/>
    <p:sldId id="284" r:id="rId8"/>
    <p:sldId id="274" r:id="rId9"/>
    <p:sldId id="283" r:id="rId10"/>
    <p:sldId id="282" r:id="rId11"/>
    <p:sldId id="264" r:id="rId12"/>
    <p:sldId id="27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21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8/15/2024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8/15/2024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8/15/2024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8/15/2024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8/15/2024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8/15/2024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esignlab.eng.rpi.edu/edn/projects/capstone-support-dev/wiki/Client_Progress_Presentatio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11/15/2023</a:t>
            </a:r>
            <a:endParaRPr lang="en-US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4822170"/>
            <a:ext cx="4004573" cy="17851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https://designlab.eng.rpi.edu/edn/projects/capstone-support-dev/wiki/Client_Meetings</a:t>
            </a:r>
            <a:endParaRPr lang="en-US" sz="1400" dirty="0"/>
          </a:p>
          <a:p>
            <a:endParaRPr lang="en-US" dirty="0"/>
          </a:p>
          <a:p>
            <a:r>
              <a:rPr lang="en-US" dirty="0"/>
              <a:t>PPT Content Wiki page</a:t>
            </a:r>
          </a:p>
          <a:p>
            <a:r>
              <a:rPr lang="en-US" sz="1400" dirty="0">
                <a:hlinkClick r:id="rId4"/>
              </a:rPr>
              <a:t>https://designlab.eng.rpi.edu/edn/projects/capstone-support-dev/wiki/Client_Progress_Presentation</a:t>
            </a:r>
            <a:r>
              <a:rPr lang="en-US" sz="1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8/15/2024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Current Needs and Requirements (N&amp;R) Spreadsheet Review -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your Spreadsheet from the repository. DO NOT insert it here!</a:t>
            </a:r>
          </a:p>
          <a:p>
            <a:r>
              <a:rPr lang="en-US" dirty="0"/>
              <a:t>During meeting, stop sharing this PPT to instead share Excel file. Then come back to PPT to continue discussion.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8/15/2024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5563353"/>
              </p:ext>
            </p:extLst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8/15/2024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6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10181040" y="329814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Approach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</TotalTime>
  <Words>419</Words>
  <Application>Microsoft Office PowerPoint</Application>
  <PresentationFormat>Widescreen</PresentationFormat>
  <Paragraphs>83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 Spreadsheet Review - Updates</vt:lpstr>
      <vt:lpstr>Project Status</vt:lpstr>
      <vt:lpstr>System Architecture</vt:lpstr>
      <vt:lpstr>Technical Approach</vt:lpstr>
      <vt:lpstr>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58</cp:revision>
  <cp:lastPrinted>2023-07-27T14:43:55Z</cp:lastPrinted>
  <dcterms:created xsi:type="dcterms:W3CDTF">2023-06-06T17:56:44Z</dcterms:created>
  <dcterms:modified xsi:type="dcterms:W3CDTF">2024-08-15T14:45:21Z</dcterms:modified>
</cp:coreProperties>
</file>