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63" r:id="rId2"/>
  </p:sldIdLst>
  <p:sldSz cx="43891200" cy="32918400"/>
  <p:notesSz cx="6858000" cy="9226550"/>
  <p:defaultTextStyle>
    <a:defPPr>
      <a:defRPr lang="en-US"/>
    </a:defPPr>
    <a:lvl1pPr marL="0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3859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771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157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5432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6928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314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57005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0864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9687B5-761A-4E5C-A36F-8BFFEB371F61}" v="1005" dt="2020-09-22T20:45:54.885"/>
    <p1510:client id="{BDCB6E8F-1B5B-421E-9771-3D5B3E3B6904}" v="6" dt="2020-09-28T15:50:32.109"/>
    <p1510:client id="{DFB7171E-5B4F-4528-9D39-2B470DC7D884}" v="8" dt="2020-10-02T17:22:58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6" d="100"/>
          <a:sy n="16" d="100"/>
        </p:scale>
        <p:origin x="1565" y="91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n Paster" userId="XyOhTgzVeBNTBSiVrIViZFmOBAH5ra6Nnls64ZZnnQ4=" providerId="None" clId="Web-{BDCB6E8F-1B5B-421E-9771-3D5B3E3B6904}"/>
    <pc:docChg chg="modSld">
      <pc:chgData name="Aren Paster" userId="XyOhTgzVeBNTBSiVrIViZFmOBAH5ra6Nnls64ZZnnQ4=" providerId="None" clId="Web-{BDCB6E8F-1B5B-421E-9771-3D5B3E3B6904}" dt="2020-09-28T15:50:32.109" v="5" actId="20577"/>
      <pc:docMkLst>
        <pc:docMk/>
      </pc:docMkLst>
      <pc:sldChg chg="modSp">
        <pc:chgData name="Aren Paster" userId="XyOhTgzVeBNTBSiVrIViZFmOBAH5ra6Nnls64ZZnnQ4=" providerId="None" clId="Web-{BDCB6E8F-1B5B-421E-9771-3D5B3E3B6904}" dt="2020-09-28T15:50:32.109" v="4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BDCB6E8F-1B5B-421E-9771-3D5B3E3B6904}" dt="2020-09-28T15:50:32.109" v="4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819687B5-761A-4E5C-A36F-8BFFEB371F61}"/>
    <pc:docChg chg="modSld">
      <pc:chgData name="Aren Paster" userId="XyOhTgzVeBNTBSiVrIViZFmOBAH5ra6Nnls64ZZnnQ4=" providerId="None" clId="Web-{819687B5-761A-4E5C-A36F-8BFFEB371F61}" dt="2020-09-22T20:45:54.885" v="998" actId="20577"/>
      <pc:docMkLst>
        <pc:docMk/>
      </pc:docMkLst>
      <pc:sldChg chg="modSp">
        <pc:chgData name="Aren Paster" userId="XyOhTgzVeBNTBSiVrIViZFmOBAH5ra6Nnls64ZZnnQ4=" providerId="None" clId="Web-{819687B5-761A-4E5C-A36F-8BFFEB371F61}" dt="2020-09-22T20:38:30.666" v="639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819687B5-761A-4E5C-A36F-8BFFEB371F61}" dt="2020-09-22T20:38:30.666" v="639" actId="20577"/>
          <ac:spMkLst>
            <pc:docMk/>
            <pc:sldMk cId="3222008936" sldId="257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8.229" v="942" actId="20577"/>
        <pc:sldMkLst>
          <pc:docMk/>
          <pc:sldMk cId="4234285145" sldId="258"/>
        </pc:sldMkLst>
        <pc:spChg chg="mod">
          <ac:chgData name="Aren Paster" userId="XyOhTgzVeBNTBSiVrIViZFmOBAH5ra6Nnls64ZZnnQ4=" providerId="None" clId="Web-{819687B5-761A-4E5C-A36F-8BFFEB371F61}" dt="2020-09-22T18:26:36.456" v="149" actId="20577"/>
          <ac:spMkLst>
            <pc:docMk/>
            <pc:sldMk cId="4234285145" sldId="258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8.229" v="942" actId="20577"/>
          <ac:spMkLst>
            <pc:docMk/>
            <pc:sldMk cId="4234285145" sldId="258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11.697" v="945" actId="20577"/>
        <pc:sldMkLst>
          <pc:docMk/>
          <pc:sldMk cId="4171655173" sldId="259"/>
        </pc:sldMkLst>
        <pc:spChg chg="mod">
          <ac:chgData name="Aren Paster" userId="XyOhTgzVeBNTBSiVrIViZFmOBAH5ra6Nnls64ZZnnQ4=" providerId="None" clId="Web-{819687B5-761A-4E5C-A36F-8BFFEB371F61}" dt="2020-09-22T18:26:39.362" v="152" actId="20577"/>
          <ac:spMkLst>
            <pc:docMk/>
            <pc:sldMk cId="4171655173" sldId="259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11.697" v="945" actId="20577"/>
          <ac:spMkLst>
            <pc:docMk/>
            <pc:sldMk cId="4171655173" sldId="259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4:58.088" v="934" actId="20577"/>
        <pc:sldMkLst>
          <pc:docMk/>
          <pc:sldMk cId="2356084373" sldId="260"/>
        </pc:sldMkLst>
        <pc:spChg chg="mod">
          <ac:chgData name="Aren Paster" userId="XyOhTgzVeBNTBSiVrIViZFmOBAH5ra6Nnls64ZZnnQ4=" providerId="None" clId="Web-{819687B5-761A-4E5C-A36F-8BFFEB371F61}" dt="2020-09-22T18:27:11.566" v="165" actId="20577"/>
          <ac:spMkLst>
            <pc:docMk/>
            <pc:sldMk cId="2356084373" sldId="260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4:58.088" v="934" actId="20577"/>
          <ac:spMkLst>
            <pc:docMk/>
            <pc:sldMk cId="2356084373" sldId="260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3.479" v="939" actId="20577"/>
        <pc:sldMkLst>
          <pc:docMk/>
          <pc:sldMk cId="3821116127" sldId="261"/>
        </pc:sldMkLst>
        <pc:spChg chg="mod">
          <ac:chgData name="Aren Paster" userId="XyOhTgzVeBNTBSiVrIViZFmOBAH5ra6Nnls64ZZnnQ4=" providerId="None" clId="Web-{819687B5-761A-4E5C-A36F-8BFFEB371F61}" dt="2020-09-22T18:27:15.832" v="168" actId="20577"/>
          <ac:spMkLst>
            <pc:docMk/>
            <pc:sldMk cId="3821116127" sldId="261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3.479" v="939" actId="20577"/>
          <ac:spMkLst>
            <pc:docMk/>
            <pc:sldMk cId="3821116127" sldId="261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54.760" v="996" actId="20577"/>
        <pc:sldMkLst>
          <pc:docMk/>
          <pc:sldMk cId="2176639548" sldId="262"/>
        </pc:sldMkLst>
        <pc:spChg chg="mod">
          <ac:chgData name="Aren Paster" userId="XyOhTgzVeBNTBSiVrIViZFmOBAH5ra6Nnls64ZZnnQ4=" providerId="None" clId="Web-{819687B5-761A-4E5C-A36F-8BFFEB371F61}" dt="2020-09-22T18:27:22.254" v="171" actId="20577"/>
          <ac:spMkLst>
            <pc:docMk/>
            <pc:sldMk cId="2176639548" sldId="262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54.760" v="996" actId="20577"/>
          <ac:spMkLst>
            <pc:docMk/>
            <pc:sldMk cId="2176639548" sldId="262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DFB7171E-5B4F-4528-9D39-2B470DC7D884}"/>
    <pc:docChg chg="modSld">
      <pc:chgData name="Aren Paster" userId="XyOhTgzVeBNTBSiVrIViZFmOBAH5ra6Nnls64ZZnnQ4=" providerId="None" clId="Web-{DFB7171E-5B4F-4528-9D39-2B470DC7D884}" dt="2020-10-02T17:22:58.913" v="7" actId="20577"/>
      <pc:docMkLst>
        <pc:docMk/>
      </pc:docMkLst>
      <pc:sldChg chg="modSp">
        <pc:chgData name="Aren Paster" userId="XyOhTgzVeBNTBSiVrIViZFmOBAH5ra6Nnls64ZZnnQ4=" providerId="None" clId="Web-{DFB7171E-5B4F-4528-9D39-2B470DC7D884}" dt="2020-10-02T17:22:58.835" v="5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DFB7171E-5B4F-4528-9D39-2B470DC7D884}" dt="2020-10-02T17:22:58.835" v="5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35306-9822-48A8-9432-3E2816A97DE9}" type="datetimeFigureOut">
              <a:rPr lang="en-US" smtClean="0"/>
              <a:t>8/11/2023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4138" y="1154113"/>
            <a:ext cx="4149725" cy="31130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40238"/>
            <a:ext cx="5486400" cy="3633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458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6458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3A139-74D1-4B27-B7E7-ED61B264D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68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42F64-AD6F-4ED6-90C6-23979285BFB4}" type="datetimeFigureOut">
              <a:rPr lang="en-US" smtClean="0"/>
              <a:pPr/>
              <a:t>8/11/2023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signLab_logo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60899" y="1524000"/>
            <a:ext cx="5701901" cy="182880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914400" y="3962400"/>
            <a:ext cx="42062400" cy="152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476651" y="603410"/>
            <a:ext cx="8812349" cy="2215992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13900" dirty="0"/>
              <a:t>Project Title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420600" y="2895600"/>
            <a:ext cx="18993603" cy="984847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5800" dirty="0"/>
              <a:t>Semester Year Team: Student1 (Major1), Student2 (Major2), …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683388" y="1524007"/>
            <a:ext cx="6217214" cy="1415774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dirty="0"/>
              <a:t>Sponsor Logo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838200" y="31013400"/>
            <a:ext cx="42062400" cy="152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720149" y="31394400"/>
            <a:ext cx="31035361" cy="984847"/>
          </a:xfrm>
          <a:prstGeom prst="rect">
            <a:avLst/>
          </a:prstGeom>
          <a:noFill/>
        </p:spPr>
        <p:txBody>
          <a:bodyPr wrap="none" lIns="91411" tIns="45701" rIns="91411" bIns="45701" rtlCol="0">
            <a:spAutoFit/>
          </a:bodyPr>
          <a:lstStyle/>
          <a:p>
            <a:r>
              <a:rPr lang="en-US" sz="5800" dirty="0"/>
              <a:t>Sponsor Mentor(s): Name1, Name2, …  ; Project Engineer: Name (Dept</a:t>
            </a:r>
            <a:r>
              <a:rPr lang="en-US" sz="5800"/>
              <a:t>.); Chief </a:t>
            </a:r>
            <a:r>
              <a:rPr lang="en-US" sz="5800" dirty="0"/>
              <a:t>Engineer: Name (Dept.)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2802" y="27620973"/>
            <a:ext cx="2670053" cy="2670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982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</TotalTime>
  <Words>42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RPI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Junichi Kanai</dc:creator>
  <cp:lastModifiedBy>Aren Paster</cp:lastModifiedBy>
  <cp:revision>197</cp:revision>
  <dcterms:created xsi:type="dcterms:W3CDTF">2010-10-13T15:25:13Z</dcterms:created>
  <dcterms:modified xsi:type="dcterms:W3CDTF">2023-08-11T13:59:27Z</dcterms:modified>
</cp:coreProperties>
</file>