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2"/>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592" r:id="rId50"/>
    <p:sldId id="289" r:id="rId51"/>
    <p:sldId id="641" r:id="rId52"/>
    <p:sldId id="640" r:id="rId53"/>
    <p:sldId id="468" r:id="rId54"/>
    <p:sldId id="469" r:id="rId55"/>
    <p:sldId id="636" r:id="rId56"/>
    <p:sldId id="637" r:id="rId57"/>
    <p:sldId id="638" r:id="rId58"/>
    <p:sldId id="639" r:id="rId59"/>
    <p:sldId id="460" r:id="rId60"/>
    <p:sldId id="471" r:id="rId61"/>
    <p:sldId id="558" r:id="rId62"/>
    <p:sldId id="329" r:id="rId63"/>
    <p:sldId id="330" r:id="rId64"/>
    <p:sldId id="331" r:id="rId65"/>
    <p:sldId id="536" r:id="rId66"/>
    <p:sldId id="546" r:id="rId67"/>
    <p:sldId id="621" r:id="rId68"/>
    <p:sldId id="287" r:id="rId69"/>
    <p:sldId id="593" r:id="rId70"/>
    <p:sldId id="340" r:id="rId71"/>
    <p:sldId id="288" r:id="rId72"/>
    <p:sldId id="290" r:id="rId73"/>
    <p:sldId id="642" r:id="rId74"/>
    <p:sldId id="643"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644" r:id="rId96"/>
    <p:sldId id="343" r:id="rId97"/>
    <p:sldId id="344" r:id="rId98"/>
    <p:sldId id="580" r:id="rId99"/>
    <p:sldId id="534" r:id="rId100"/>
    <p:sldId id="550" r:id="rId101"/>
    <p:sldId id="551" r:id="rId102"/>
    <p:sldId id="624" r:id="rId103"/>
    <p:sldId id="298" r:id="rId104"/>
    <p:sldId id="596" r:id="rId105"/>
    <p:sldId id="645" r:id="rId106"/>
    <p:sldId id="446" r:id="rId107"/>
    <p:sldId id="447" r:id="rId108"/>
    <p:sldId id="450" r:id="rId109"/>
    <p:sldId id="602" r:id="rId110"/>
    <p:sldId id="603" r:id="rId111"/>
    <p:sldId id="633" r:id="rId112"/>
    <p:sldId id="528" r:id="rId113"/>
    <p:sldId id="625" r:id="rId114"/>
    <p:sldId id="300" r:id="rId115"/>
    <p:sldId id="646"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568" r:id="rId143"/>
    <p:sldId id="567" r:id="rId144"/>
    <p:sldId id="620" r:id="rId145"/>
    <p:sldId id="482" r:id="rId146"/>
    <p:sldId id="553" r:id="rId147"/>
    <p:sldId id="378" r:id="rId148"/>
    <p:sldId id="350" r:id="rId149"/>
    <p:sldId id="338" r:id="rId150"/>
    <p:sldId id="352"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87518" autoAdjust="0"/>
  </p:normalViewPr>
  <p:slideViewPr>
    <p:cSldViewPr>
      <p:cViewPr varScale="1">
        <p:scale>
          <a:sx n="83" d="100"/>
          <a:sy n="83" d="100"/>
        </p:scale>
        <p:origin x="1536" y="7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Selected Concepts </a:t>
          </a:r>
          <a:endParaRPr lang="en-US" sz="1200" kern="1200" dirty="0"/>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9/19/2024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9/19/2024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9/19/2024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9/19/2024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9/19/2024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9/19/2024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9/19/2024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9/19/2024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1.xml"/><Relationship Id="rId7" Type="http://schemas.openxmlformats.org/officeDocument/2006/relationships/slide" Target="slide100.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6.xml"/><Relationship Id="rId5" Type="http://schemas.openxmlformats.org/officeDocument/2006/relationships/slide" Target="slide76.xml"/><Relationship Id="rId10" Type="http://schemas.openxmlformats.org/officeDocument/2006/relationships/slide" Target="slide130.xml"/><Relationship Id="rId4" Type="http://schemas.openxmlformats.org/officeDocument/2006/relationships/slide" Target="slide65.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140</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4403604"/>
              </p:ext>
            </p:extLst>
          </p:nvPr>
        </p:nvGraphicFramePr>
        <p:xfrm>
          <a:off x="381000" y="1143000"/>
          <a:ext cx="8382000" cy="508858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Meeting 2 - Animated prompts on “Identifying Team Skills” slide, moved “Review Project Description” slide to after N&amp;R/User Stories slides</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introduce Benchmarking Memo</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Few small formatting and flow cleanup to Day 2</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4.19</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link and slides for Day 5 Concept Generation</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4.20</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Swap Kahoot for Horse Race on Day 6</a:t>
                      </a: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4.21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stern reminder for safety training on Day 7</a:t>
                      </a:r>
                    </a:p>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a:t>
            </a:r>
            <a:r>
              <a:rPr lang="en-US" sz="2600">
                <a:cs typeface="Calibri"/>
              </a:rPr>
              <a:t>Ideation as </a:t>
            </a:r>
            <a:r>
              <a:rPr lang="en-US" sz="2600" dirty="0">
                <a:cs typeface="Calibri"/>
              </a:rPr>
              <a:t>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a:solidFill>
                  <a:srgbClr val="000000"/>
                </a:solidFill>
                <a:uFill>
                  <a:solidFill>
                    <a:srgbClr val="FFFFFF"/>
                  </a:solidFill>
                </a:uFill>
              </a:rPr>
              <a:t>Feedback on </a:t>
            </a:r>
            <a:r>
              <a:rPr lang="en-US" sz="2100" spc="-1" dirty="0">
                <a:solidFill>
                  <a:srgbClr val="000000"/>
                </a:solidFill>
                <a:uFill>
                  <a:solidFill>
                    <a:srgbClr val="FFFFFF"/>
                  </a:solidFill>
                </a:uFill>
              </a:rPr>
              <a:t>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258679"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9729</Words>
  <Application>Microsoft Office PowerPoint</Application>
  <PresentationFormat>On-screen Show (4:3)</PresentationFormat>
  <Paragraphs>1702</Paragraphs>
  <Slides>147</Slides>
  <Notes>60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147</vt:i4>
      </vt:variant>
    </vt:vector>
  </HeadingPairs>
  <TitlesOfParts>
    <vt:vector size="162"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2024-09-19T13:16:50Z</dcterms:modified>
</cp:coreProperties>
</file>