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3"/>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585"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620" r:id="rId142"/>
    <p:sldId id="647" r:id="rId143"/>
    <p:sldId id="564" r:id="rId144"/>
    <p:sldId id="568" r:id="rId145"/>
    <p:sldId id="567" r:id="rId146"/>
    <p:sldId id="482" r:id="rId147"/>
    <p:sldId id="553" r:id="rId148"/>
    <p:sldId id="378" r:id="rId149"/>
    <p:sldId id="350" r:id="rId150"/>
    <p:sldId id="338" r:id="rId151"/>
    <p:sldId id="352" r:id="rId1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3" d="100"/>
          <a:sy n="83" d="100"/>
        </p:scale>
        <p:origin x="1536" y="7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commentAuthors" Target="commentAuthor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Selected Concepts </a:t>
          </a:r>
          <a:endParaRPr lang="en-US" sz="1200" kern="1200" dirty="0"/>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9/19/2024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144</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9/19/2024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9/19/2024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9/19/2024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9/19/2024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9/19/2024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9/19/2024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lstStyle/>
          <a:p>
            <a:pPr algn="ctr"/>
            <a:r>
              <a:rPr lang="en-US" sz="3600" dirty="0">
                <a:cs typeface="Calibri Light"/>
              </a:rPr>
              <a:t>Day 13 Agenda</a:t>
            </a:r>
            <a:endParaRPr lang="en-US" dirty="0"/>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Upcoming Graded deliverables</a:t>
            </a:r>
          </a:p>
          <a:p>
            <a:pPr marL="0" indent="0">
              <a:buNone/>
            </a:pPr>
            <a:endParaRPr lang="en-US" dirty="0"/>
          </a:p>
          <a:p>
            <a:pPr marL="0" indent="0">
              <a:buNone/>
            </a:pPr>
            <a:r>
              <a:rPr lang="en-US" dirty="0"/>
              <a:t>System Design Report</a:t>
            </a:r>
          </a:p>
          <a:p>
            <a:r>
              <a:rPr lang="en-US" dirty="0"/>
              <a:t>Team assignment</a:t>
            </a:r>
          </a:p>
          <a:p>
            <a:r>
              <a:rPr lang="en-US" dirty="0"/>
              <a:t>5% of final grade</a:t>
            </a:r>
          </a:p>
          <a:p>
            <a:endParaRPr lang="en-US" dirty="0"/>
          </a:p>
          <a:p>
            <a:pPr marL="0" indent="0">
              <a:buNone/>
            </a:pPr>
            <a:r>
              <a:rPr lang="en-US"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60192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3758517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141</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6905890"/>
              </p:ext>
            </p:extLst>
          </p:nvPr>
        </p:nvGraphicFramePr>
        <p:xfrm>
          <a:off x="381000" y="1143000"/>
          <a:ext cx="8382000" cy="52714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System Design Report and DID discussion shifted to Day 13</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9766</Words>
  <Application>Microsoft Office PowerPoint</Application>
  <PresentationFormat>On-screen Show (4:3)</PresentationFormat>
  <Paragraphs>1720</Paragraphs>
  <Slides>148</Slides>
  <Notes>60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148</vt:i4>
      </vt:variant>
    </vt:vector>
  </HeadingPairs>
  <TitlesOfParts>
    <vt:vector size="163"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5 Min – Wrap-up</vt:lpstr>
      <vt:lpstr>Day 13 Agenda</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2024-09-19T13:49:33Z</dcterms:modified>
</cp:coreProperties>
</file>