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1134" y="10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2" y="4495800"/>
            <a:ext cx="40005000" cy="26253321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Organize the information in this space in any way you choose provided you cover the required contents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Required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  (ultimate project goals &amp; sponsor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Past Work and/or Project History </a:t>
            </a:r>
            <a:r>
              <a:rPr lang="en-US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Semester Objectives/Requirements  </a:t>
            </a:r>
            <a:r>
              <a:rPr lang="en-US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Technical Approach, Results and Accomplishments to Date </a:t>
            </a:r>
            <a:r>
              <a:rPr lang="en-US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Next Steps and Plan </a:t>
            </a:r>
            <a:r>
              <a:rPr lang="en-US" dirty="0"/>
              <a:t>(How you plan to succeed, what are your scheduled next steps)</a:t>
            </a:r>
          </a:p>
          <a:p>
            <a:pPr marL="614266" indent="-614266"/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Above descriptions are for MIDTERM poster content.  FINAL poster should be update of what team actually achieved during semester, and future direction of project.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6600" dirty="0"/>
              <a:t>Font of bulleted text should be 66 </a:t>
            </a:r>
            <a:r>
              <a:rPr lang="en-US" sz="6600" dirty="0" err="1"/>
              <a:t>pt</a:t>
            </a:r>
            <a:r>
              <a:rPr lang="en-US" sz="6600" dirty="0"/>
              <a:t> or larger, </a:t>
            </a:r>
            <a:r>
              <a:rPr lang="en-US" sz="4800" dirty="0"/>
              <a:t>annotations and axis labels 48 </a:t>
            </a:r>
            <a:r>
              <a:rPr lang="en-US" sz="4800" dirty="0" err="1"/>
              <a:t>pt</a:t>
            </a:r>
            <a:r>
              <a:rPr lang="en-US" sz="4800" dirty="0"/>
              <a:t> or larger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No confidential </a:t>
            </a:r>
            <a:r>
              <a:rPr lang="en-US" dirty="0" smtClean="0"/>
              <a:t>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dirty="0" smtClean="0"/>
              <a:t>For RPI sponsored projects, use this logo -&gt;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947" y="28113400"/>
            <a:ext cx="2670053" cy="26700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222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pastea</cp:lastModifiedBy>
  <cp:revision>21</cp:revision>
  <dcterms:created xsi:type="dcterms:W3CDTF">2010-10-13T15:25:13Z</dcterms:created>
  <dcterms:modified xsi:type="dcterms:W3CDTF">2019-05-09T16:11:03Z</dcterms:modified>
</cp:coreProperties>
</file>