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71" r:id="rId2"/>
    <p:sldId id="267" r:id="rId3"/>
    <p:sldId id="275" r:id="rId4"/>
    <p:sldId id="281" r:id="rId5"/>
    <p:sldId id="278" r:id="rId6"/>
    <p:sldId id="259" r:id="rId7"/>
    <p:sldId id="284" r:id="rId8"/>
    <p:sldId id="274" r:id="rId9"/>
    <p:sldId id="283" r:id="rId10"/>
    <p:sldId id="282" r:id="rId11"/>
    <p:sldId id="264" r:id="rId12"/>
    <p:sldId id="279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F4FF9C-2DD9-4370-B85F-FAF1CB062969}" v="1" dt="2024-08-15T14:45:20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21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Anderson" userId="xV7mbVvvbI1/5coEOt3THXj1tLNi9WmIwQNFQW4Ulf4=" providerId="None" clId="Web-{BACA66CB-60D6-4ACB-87F8-E9B2AD6DCC68}"/>
    <pc:docChg chg="addSld modSld">
      <pc:chgData name="Mark Anderson" userId="xV7mbVvvbI1/5coEOt3THXj1tLNi9WmIwQNFQW4Ulf4=" providerId="None" clId="Web-{BACA66CB-60D6-4ACB-87F8-E9B2AD6DCC68}" dt="2024-07-02T19:52:05.398" v="99"/>
      <pc:docMkLst>
        <pc:docMk/>
      </pc:docMkLst>
      <pc:sldChg chg="modSp">
        <pc:chgData name="Mark Anderson" userId="xV7mbVvvbI1/5coEOt3THXj1tLNi9WmIwQNFQW4Ulf4=" providerId="None" clId="Web-{BACA66CB-60D6-4ACB-87F8-E9B2AD6DCC68}" dt="2024-07-02T19:46:18.487" v="98"/>
        <pc:sldMkLst>
          <pc:docMk/>
          <pc:sldMk cId="2807306815" sldId="259"/>
        </pc:sldMkLst>
        <pc:graphicFrameChg chg="mod modGraphic">
          <ac:chgData name="Mark Anderson" userId="xV7mbVvvbI1/5coEOt3THXj1tLNi9WmIwQNFQW4Ulf4=" providerId="None" clId="Web-{BACA66CB-60D6-4ACB-87F8-E9B2AD6DCC68}" dt="2024-07-02T19:46:18.487" v="98"/>
          <ac:graphicFrameMkLst>
            <pc:docMk/>
            <pc:sldMk cId="2807306815" sldId="259"/>
            <ac:graphicFrameMk id="5" creationId="{00000000-0000-0000-0000-000000000000}"/>
          </ac:graphicFrameMkLst>
        </pc:graphicFrameChg>
      </pc:sldChg>
      <pc:sldChg chg="addSp delSp modSp">
        <pc:chgData name="Mark Anderson" userId="xV7mbVvvbI1/5coEOt3THXj1tLNi9WmIwQNFQW4Ulf4=" providerId="None" clId="Web-{BACA66CB-60D6-4ACB-87F8-E9B2AD6DCC68}" dt="2024-07-02T19:40:56.499" v="6" actId="1076"/>
        <pc:sldMkLst>
          <pc:docMk/>
          <pc:sldMk cId="1303363632" sldId="271"/>
        </pc:sldMkLst>
        <pc:spChg chg="mod">
          <ac:chgData name="Mark Anderson" userId="xV7mbVvvbI1/5coEOt3THXj1tLNi9WmIwQNFQW4Ulf4=" providerId="None" clId="Web-{BACA66CB-60D6-4ACB-87F8-E9B2AD6DCC68}" dt="2024-07-02T19:40:45.967" v="4" actId="20577"/>
          <ac:spMkLst>
            <pc:docMk/>
            <pc:sldMk cId="1303363632" sldId="271"/>
            <ac:spMk id="3" creationId="{00000000-0000-0000-0000-000000000000}"/>
          </ac:spMkLst>
        </pc:spChg>
        <pc:spChg chg="mod">
          <ac:chgData name="Mark Anderson" userId="xV7mbVvvbI1/5coEOt3THXj1tLNi9WmIwQNFQW4Ulf4=" providerId="None" clId="Web-{BACA66CB-60D6-4ACB-87F8-E9B2AD6DCC68}" dt="2024-07-02T19:40:51.530" v="5" actId="1076"/>
          <ac:spMkLst>
            <pc:docMk/>
            <pc:sldMk cId="1303363632" sldId="271"/>
            <ac:spMk id="7" creationId="{00000000-0000-0000-0000-000000000000}"/>
          </ac:spMkLst>
        </pc:spChg>
        <pc:graphicFrameChg chg="add del mod">
          <ac:chgData name="Mark Anderson" userId="xV7mbVvvbI1/5coEOt3THXj1tLNi9WmIwQNFQW4Ulf4=" providerId="None" clId="Web-{BACA66CB-60D6-4ACB-87F8-E9B2AD6DCC68}" dt="2024-07-02T19:40:13.887" v="1"/>
          <ac:graphicFrameMkLst>
            <pc:docMk/>
            <pc:sldMk cId="1303363632" sldId="271"/>
            <ac:graphicFrameMk id="6" creationId="{4E3FB355-136E-C564-A040-3FA1C9B1CB70}"/>
          </ac:graphicFrameMkLst>
        </pc:graphicFrameChg>
        <pc:picChg chg="mod">
          <ac:chgData name="Mark Anderson" userId="xV7mbVvvbI1/5coEOt3THXj1tLNi9WmIwQNFQW4Ulf4=" providerId="None" clId="Web-{BACA66CB-60D6-4ACB-87F8-E9B2AD6DCC68}" dt="2024-07-02T19:40:56.499" v="6" actId="1076"/>
          <ac:picMkLst>
            <pc:docMk/>
            <pc:sldMk cId="1303363632" sldId="271"/>
            <ac:picMk id="8" creationId="{00000000-0000-0000-0000-000000000000}"/>
          </ac:picMkLst>
        </pc:picChg>
      </pc:sldChg>
      <pc:sldChg chg="modSp">
        <pc:chgData name="Mark Anderson" userId="xV7mbVvvbI1/5coEOt3THXj1tLNi9WmIwQNFQW4Ulf4=" providerId="None" clId="Web-{BACA66CB-60D6-4ACB-87F8-E9B2AD6DCC68}" dt="2024-07-02T19:41:34.642" v="8" actId="20577"/>
        <pc:sldMkLst>
          <pc:docMk/>
          <pc:sldMk cId="104987609" sldId="278"/>
        </pc:sldMkLst>
        <pc:spChg chg="mod">
          <ac:chgData name="Mark Anderson" userId="xV7mbVvvbI1/5coEOt3THXj1tLNi9WmIwQNFQW4Ulf4=" providerId="None" clId="Web-{BACA66CB-60D6-4ACB-87F8-E9B2AD6DCC68}" dt="2024-07-02T19:41:34.642" v="8" actId="20577"/>
          <ac:spMkLst>
            <pc:docMk/>
            <pc:sldMk cId="104987609" sldId="278"/>
            <ac:spMk id="2" creationId="{00000000-0000-0000-0000-000000000000}"/>
          </ac:spMkLst>
        </pc:spChg>
      </pc:sldChg>
      <pc:sldChg chg="add">
        <pc:chgData name="Mark Anderson" userId="xV7mbVvvbI1/5coEOt3THXj1tLNi9WmIwQNFQW4Ulf4=" providerId="None" clId="Web-{BACA66CB-60D6-4ACB-87F8-E9B2AD6DCC68}" dt="2024-07-02T19:52:05.398" v="99"/>
        <pc:sldMkLst>
          <pc:docMk/>
          <pc:sldMk cId="4171588931" sldId="284"/>
        </pc:sldMkLst>
      </pc:sldChg>
    </pc:docChg>
  </pc:docChgLst>
  <pc:docChgLst>
    <pc:chgData userId="337712315_tp_box_2" providerId="OAuth2" clId="{3953090A-173B-41EB-A8D0-165FAEDDC25B}"/>
    <pc:docChg chg="modSld">
      <pc:chgData name="" userId="337712315_tp_box_2" providerId="OAuth2" clId="{3953090A-173B-41EB-A8D0-165FAEDDC25B}" dt="2024-07-03T14:17:35.438" v="22" actId="2161"/>
      <pc:docMkLst>
        <pc:docMk/>
      </pc:docMkLst>
      <pc:sldChg chg="modSp mod">
        <pc:chgData name="" userId="337712315_tp_box_2" providerId="OAuth2" clId="{3953090A-173B-41EB-A8D0-165FAEDDC25B}" dt="2024-07-03T14:17:35.438" v="22" actId="2161"/>
        <pc:sldMkLst>
          <pc:docMk/>
          <pc:sldMk cId="2807306815" sldId="259"/>
        </pc:sldMkLst>
        <pc:spChg chg="mod">
          <ac:chgData name="" userId="337712315_tp_box_2" providerId="OAuth2" clId="{3953090A-173B-41EB-A8D0-165FAEDDC25B}" dt="2024-07-03T14:14:07.367" v="0" actId="1076"/>
          <ac:spMkLst>
            <pc:docMk/>
            <pc:sldMk cId="2807306815" sldId="259"/>
            <ac:spMk id="11" creationId="{37AE7F80-9ABF-4454-9D8B-2539ED6F4849}"/>
          </ac:spMkLst>
        </pc:spChg>
        <pc:graphicFrameChg chg="mod modGraphic">
          <ac:chgData name="" userId="337712315_tp_box_2" providerId="OAuth2" clId="{3953090A-173B-41EB-A8D0-165FAEDDC25B}" dt="2024-07-03T14:17:35.438" v="22" actId="2161"/>
          <ac:graphicFrameMkLst>
            <pc:docMk/>
            <pc:sldMk cId="2807306815" sldId="259"/>
            <ac:graphicFrameMk id="5" creationId="{00000000-0000-0000-0000-000000000000}"/>
          </ac:graphicFrameMkLst>
        </pc:graphicFrameChg>
      </pc:sldChg>
    </pc:docChg>
  </pc:docChgLst>
  <pc:docChgLst>
    <pc:chgData userId="337712315_tp_box_2" providerId="OAuth2" clId="{1FF4FF9C-2DD9-4370-B85F-FAF1CB062969}"/>
    <pc:docChg chg="undo custSel modSld modMainMaster">
      <pc:chgData name="" userId="337712315_tp_box_2" providerId="OAuth2" clId="{1FF4FF9C-2DD9-4370-B85F-FAF1CB062969}" dt="2024-08-15T14:45:20.021" v="3"/>
      <pc:docMkLst>
        <pc:docMk/>
      </pc:docMkLst>
      <pc:sldChg chg="addSp delSp mod">
        <pc:chgData name="" userId="337712315_tp_box_2" providerId="OAuth2" clId="{1FF4FF9C-2DD9-4370-B85F-FAF1CB062969}" dt="2024-08-15T14:45:12.401" v="2" actId="21"/>
        <pc:sldMkLst>
          <pc:docMk/>
          <pc:sldMk cId="1303363632" sldId="271"/>
        </pc:sldMkLst>
        <pc:spChg chg="add del">
          <ac:chgData name="" userId="337712315_tp_box_2" providerId="OAuth2" clId="{1FF4FF9C-2DD9-4370-B85F-FAF1CB062969}" dt="2024-08-15T14:45:12.401" v="2" actId="21"/>
          <ac:spMkLst>
            <pc:docMk/>
            <pc:sldMk cId="1303363632" sldId="271"/>
            <ac:spMk id="7" creationId="{00000000-0000-0000-0000-000000000000}"/>
          </ac:spMkLst>
        </pc:spChg>
        <pc:picChg chg="del">
          <ac:chgData name="" userId="337712315_tp_box_2" providerId="OAuth2" clId="{1FF4FF9C-2DD9-4370-B85F-FAF1CB062969}" dt="2024-08-15T14:45:12.401" v="2" actId="21"/>
          <ac:picMkLst>
            <pc:docMk/>
            <pc:sldMk cId="1303363632" sldId="271"/>
            <ac:picMk id="8" creationId="{00000000-0000-0000-0000-000000000000}"/>
          </ac:picMkLst>
        </pc:picChg>
      </pc:sldChg>
      <pc:sldMasterChg chg="addSp modSp">
        <pc:chgData name="" userId="337712315_tp_box_2" providerId="OAuth2" clId="{1FF4FF9C-2DD9-4370-B85F-FAF1CB062969}" dt="2024-08-15T14:45:20.021" v="3"/>
        <pc:sldMasterMkLst>
          <pc:docMk/>
          <pc:sldMasterMk cId="649847980" sldId="2147483648"/>
        </pc:sldMasterMkLst>
        <pc:spChg chg="add mod">
          <ac:chgData name="" userId="337712315_tp_box_2" providerId="OAuth2" clId="{1FF4FF9C-2DD9-4370-B85F-FAF1CB062969}" dt="2024-08-15T14:45:20.021" v="3"/>
          <ac:spMkLst>
            <pc:docMk/>
            <pc:sldMasterMk cId="649847980" sldId="2147483648"/>
            <ac:spMk id="7" creationId="{00000000-0000-0000-0000-000000000000}"/>
          </ac:spMkLst>
        </pc:spChg>
        <pc:picChg chg="add mod">
          <ac:chgData name="" userId="337712315_tp_box_2" providerId="OAuth2" clId="{1FF4FF9C-2DD9-4370-B85F-FAF1CB062969}" dt="2024-08-15T14:45:20.021" v="3"/>
          <ac:picMkLst>
            <pc:docMk/>
            <pc:sldMasterMk cId="649847980" sldId="2147483648"/>
            <ac:picMk id="8" creationId="{00000000-0000-0000-0000-000000000000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246657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84433" y="14523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Client_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Client_Progress_Presentatio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Client Meeting 3 – Design Update </a:t>
            </a:r>
            <a:endParaRPr lang="en-US" dirty="0"/>
          </a:p>
          <a:p>
            <a:r>
              <a:rPr lang="en-US" sz="2400" dirty="0"/>
              <a:t>Meeting Date </a:t>
            </a:r>
            <a:r>
              <a:rPr lang="en-US" sz="2400" b="1" dirty="0"/>
              <a:t>11/15/2023</a:t>
            </a:r>
            <a:endParaRPr lang="en-US">
              <a:cs typeface="Calibri"/>
            </a:endParaRP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3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Demonstration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30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Answers / Decisions Needed from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D7D66A7-603A-4351-8756-5A2A04E2DF67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C3292-71E1-C851-5789-B359669C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0ABC-FD89-46B8-AE5C-02F234570E25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A90E1-E37E-6362-5BE9-C9FBC38A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BB6C-3E79-054D-1C39-E5851A6A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Update from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DF225-C8C3-CC0E-B492-DDA5BAC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99E-0228-47E4-8789-0BA8F19D2839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B2BFC-6749-CF34-89A3-520D80A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1AE4-0AA3-1F06-0BED-DEBFCC0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 -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563353"/>
              </p:ext>
            </p:extLst>
          </p:nvPr>
        </p:nvGraphicFramePr>
        <p:xfrm>
          <a:off x="493077" y="1585960"/>
          <a:ext cx="11199390" cy="4260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44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Initial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Adjusted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5238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574065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33206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D07E073-E20A-41CF-B927-23215F298B78}" type="datetime1">
              <a:rPr lang="en-US" smtClean="0"/>
              <a:t>8/15/2024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10181040" y="329814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In Trouble</a:t>
            </a:r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System Architecture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8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Technical Approach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Accomplishments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88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419</Words>
  <Application>Microsoft Office PowerPoint</Application>
  <PresentationFormat>Widescreen</PresentationFormat>
  <Paragraphs>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Office Theme</vt:lpstr>
      <vt:lpstr>Project Name</vt:lpstr>
      <vt:lpstr>Agenda</vt:lpstr>
      <vt:lpstr>Project Overview</vt:lpstr>
      <vt:lpstr>Update from Client</vt:lpstr>
      <vt:lpstr>Current Needs and Requirements (N&amp;R) Spreadsheet Review - Updates</vt:lpstr>
      <vt:lpstr>Project Status</vt:lpstr>
      <vt:lpstr>System Architecture</vt:lpstr>
      <vt:lpstr>Technical Approach</vt:lpstr>
      <vt:lpstr>Accomplishments</vt:lpstr>
      <vt:lpstr>Demonstration</vt:lpstr>
      <vt:lpstr>Answers / Decisions Needed from client</vt:lpstr>
      <vt:lpstr>Next Steps and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Paster, Aren</cp:lastModifiedBy>
  <cp:revision>58</cp:revision>
  <cp:lastPrinted>2023-07-27T14:43:55Z</cp:lastPrinted>
  <dcterms:created xsi:type="dcterms:W3CDTF">2023-06-06T17:56:44Z</dcterms:created>
  <dcterms:modified xsi:type="dcterms:W3CDTF">2024-08-15T14:45:21Z</dcterms:modified>
</cp:coreProperties>
</file>