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0"/>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644" r:id="rId96"/>
    <p:sldId id="343" r:id="rId97"/>
    <p:sldId id="344" r:id="rId98"/>
    <p:sldId id="580" r:id="rId99"/>
    <p:sldId id="534" r:id="rId100"/>
    <p:sldId id="550" r:id="rId101"/>
    <p:sldId id="551" r:id="rId102"/>
    <p:sldId id="624" r:id="rId103"/>
    <p:sldId id="298" r:id="rId104"/>
    <p:sldId id="596" r:id="rId105"/>
    <p:sldId id="645" r:id="rId106"/>
    <p:sldId id="446" r:id="rId107"/>
    <p:sldId id="447" r:id="rId108"/>
    <p:sldId id="450" r:id="rId109"/>
    <p:sldId id="602" r:id="rId110"/>
    <p:sldId id="603" r:id="rId111"/>
    <p:sldId id="633" r:id="rId112"/>
    <p:sldId id="528" r:id="rId113"/>
    <p:sldId id="625" r:id="rId114"/>
    <p:sldId id="300" r:id="rId115"/>
    <p:sldId id="646" r:id="rId116"/>
    <p:sldId id="597" r:id="rId117"/>
    <p:sldId id="382" r:id="rId118"/>
    <p:sldId id="584" r:id="rId119"/>
    <p:sldId id="634" r:id="rId120"/>
    <p:sldId id="529" r:id="rId121"/>
    <p:sldId id="626" r:id="rId122"/>
    <p:sldId id="302" r:id="rId123"/>
    <p:sldId id="598" r:id="rId124"/>
    <p:sldId id="648"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564" r:id="rId142"/>
    <p:sldId id="649" r:id="rId143"/>
    <p:sldId id="651" r:id="rId144"/>
    <p:sldId id="653" r:id="rId145"/>
    <p:sldId id="654" r:id="rId146"/>
    <p:sldId id="650" r:id="rId147"/>
    <p:sldId id="655" r:id="rId148"/>
    <p:sldId id="620" r:id="rId149"/>
    <p:sldId id="482" r:id="rId150"/>
    <p:sldId id="553" r:id="rId151"/>
    <p:sldId id="656" r:id="rId152"/>
    <p:sldId id="647" r:id="rId153"/>
    <p:sldId id="568" r:id="rId154"/>
    <p:sldId id="567" r:id="rId155"/>
    <p:sldId id="378" r:id="rId156"/>
    <p:sldId id="350" r:id="rId157"/>
    <p:sldId id="338" r:id="rId158"/>
    <p:sldId id="352" r:id="rId1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7518" autoAdjust="0"/>
  </p:normalViewPr>
  <p:slideViewPr>
    <p:cSldViewPr>
      <p:cViewPr>
        <p:scale>
          <a:sx n="93" d="100"/>
          <a:sy n="93" d="100"/>
        </p:scale>
        <p:origin x="520" y="-836"/>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commentAuthors" Target="commentAuthors.xml"/><Relationship Id="rId16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58527" y="1949"/>
        <a:ext cx="3789947" cy="830318"/>
      </dsp:txXfrm>
    </dsp:sp>
    <dsp:sp modelId="{75040839-A13D-498C-813C-C0168FF5A893}">
      <dsp:nvSpPr>
        <dsp:cNvPr id="0" name=""/>
        <dsp:cNvSpPr/>
      </dsp:nvSpPr>
      <dsp:spPr>
        <a:xfrm>
          <a:off x="0" y="1022054"/>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58527" y="1022054"/>
        <a:ext cx="3789947" cy="830318"/>
      </dsp:txXfrm>
    </dsp:sp>
    <dsp:sp modelId="{E0FC1C27-66E7-4622-9100-EA7E9F1B4C73}">
      <dsp:nvSpPr>
        <dsp:cNvPr id="0" name=""/>
        <dsp:cNvSpPr/>
      </dsp:nvSpPr>
      <dsp:spPr>
        <a:xfrm>
          <a:off x="0" y="204216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58527" y="2042160"/>
        <a:ext cx="3789947" cy="830318"/>
      </dsp:txXfrm>
    </dsp:sp>
    <dsp:sp modelId="{BC7DB535-2CBE-4E2D-89A5-EAFEEC2B8A85}">
      <dsp:nvSpPr>
        <dsp:cNvPr id="0" name=""/>
        <dsp:cNvSpPr/>
      </dsp:nvSpPr>
      <dsp:spPr>
        <a:xfrm>
          <a:off x="0" y="3062266"/>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58527" y="3062266"/>
        <a:ext cx="3789947" cy="83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Selected Concepts </a:t>
          </a:r>
          <a:endParaRPr lang="en-US" sz="1200" kern="1200" dirty="0"/>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10/3/2024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147</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10/3/2024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10/3/2024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10/3/2024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10/3/2024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10/3/2024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10/3/2024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10/3/2024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10/3/2024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10/3/2024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10/3/2024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10/3/2024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10/3/2024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10/3/2024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10/3/2024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10/3/2024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10/3/2024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10/3/2024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10/3/2024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10/3/2024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10/3/2024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1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6.xml"/><Relationship Id="rId5" Type="http://schemas.openxmlformats.org/officeDocument/2006/relationships/slide" Target="slide76.xml"/><Relationship Id="rId10" Type="http://schemas.openxmlformats.org/officeDocument/2006/relationships/slide" Target="slide130.xml"/><Relationship Id="rId4" Type="http://schemas.openxmlformats.org/officeDocument/2006/relationships/slide" Target="slide65.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Those For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139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Communication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3476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Architecture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143</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144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148</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149</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151</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152</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154</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6007088"/>
              </p:ext>
            </p:extLst>
          </p:nvPr>
        </p:nvGraphicFramePr>
        <p:xfrm>
          <a:off x="381000" y="1143000"/>
          <a:ext cx="8382000" cy="52714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4.19</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link and slides for Day 5 Concept Generation</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4.20</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Swap Kahoot for Horse Race on Day 6</a:t>
                      </a: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stern reminder for safety training on Day 7</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System Design Report and DID discussion shifted to Day 13</a:t>
                      </a:r>
                    </a:p>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10.2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Additional slide to list off BDR content</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4.23</a:t>
                      </a:r>
                    </a:p>
                  </a:txBody>
                  <a:tcPr marL="68580" marR="68580" marT="0" marB="0"/>
                </a:tc>
                <a:tc>
                  <a:txBody>
                    <a:bodyPr/>
                    <a:lstStyle/>
                    <a:p>
                      <a:pPr marL="0" marR="0" algn="l">
                        <a:spcBef>
                          <a:spcPts val="0"/>
                        </a:spcBef>
                        <a:spcAft>
                          <a:spcPts val="0"/>
                        </a:spcAft>
                      </a:pPr>
                      <a:r>
                        <a:rPr lang="en-US" sz="1200" dirty="0">
                          <a:effectLst/>
                          <a:latin typeface="+mj-lt"/>
                          <a:ea typeface="MS Mincho"/>
                        </a:rPr>
                        <a:t>10.3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KN</a:t>
                      </a:r>
                    </a:p>
                  </a:txBody>
                  <a:tcPr marL="68580" marR="68580" marT="0" marB="0"/>
                </a:tc>
                <a:tc>
                  <a:txBody>
                    <a:bodyPr/>
                    <a:lstStyle/>
                    <a:p>
                      <a:pPr marL="0" marR="0" algn="l">
                        <a:spcBef>
                          <a:spcPts val="0"/>
                        </a:spcBef>
                        <a:spcAft>
                          <a:spcPts val="0"/>
                        </a:spcAft>
                      </a:pPr>
                      <a:r>
                        <a:rPr lang="en-US" sz="1200" dirty="0">
                          <a:effectLst/>
                          <a:latin typeface="+mj-lt"/>
                          <a:ea typeface="MS Mincho"/>
                        </a:rPr>
                        <a:t>Reordered BDR/system design report/</a:t>
                      </a:r>
                      <a:r>
                        <a:rPr lang="en-US" sz="1200" dirty="0" err="1">
                          <a:effectLst/>
                          <a:latin typeface="+mj-lt"/>
                          <a:ea typeface="MS Mincho"/>
                        </a:rPr>
                        <a:t>DiD</a:t>
                      </a:r>
                      <a:r>
                        <a:rPr lang="en-US" sz="1200" dirty="0">
                          <a:effectLst/>
                          <a:latin typeface="+mj-lt"/>
                          <a:ea typeface="MS Mincho"/>
                        </a:rPr>
                        <a:t> report instructions</a:t>
                      </a: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155</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a:t>
            </a:r>
            <a:r>
              <a:rPr lang="en-US" sz="2600">
                <a:cs typeface="Calibri"/>
              </a:rPr>
              <a:t>Ideation as </a:t>
            </a:r>
            <a:r>
              <a:rPr lang="en-US" sz="2600" dirty="0">
                <a:cs typeface="Calibri"/>
              </a:rPr>
              <a:t>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10033</Words>
  <Application>Microsoft Office PowerPoint</Application>
  <PresentationFormat>On-screen Show (4:3)</PresentationFormat>
  <Paragraphs>1781</Paragraphs>
  <Slides>155</Slides>
  <Notes>59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155</vt:i4>
      </vt:variant>
    </vt:vector>
  </HeadingPairs>
  <TitlesOfParts>
    <vt:vector size="172"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2024-10-03T13:43:42Z</dcterms:modified>
</cp:coreProperties>
</file>