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71" r:id="rId2"/>
    <p:sldId id="267" r:id="rId3"/>
    <p:sldId id="275" r:id="rId4"/>
    <p:sldId id="281" r:id="rId5"/>
    <p:sldId id="278" r:id="rId6"/>
    <p:sldId id="259" r:id="rId7"/>
    <p:sldId id="284" r:id="rId8"/>
    <p:sldId id="274" r:id="rId9"/>
    <p:sldId id="283" r:id="rId10"/>
    <p:sldId id="282" r:id="rId11"/>
    <p:sldId id="264" r:id="rId12"/>
    <p:sldId id="279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F4FF9C-2DD9-4370-B85F-FAF1CB062969}" v="1" dt="2024-08-15T14:45:20.0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Anderson" userId="xV7mbVvvbI1/5coEOt3THXj1tLNi9WmIwQNFQW4Ulf4=" providerId="None" clId="Web-{BACA66CB-60D6-4ACB-87F8-E9B2AD6DCC68}"/>
    <pc:docChg chg="addSld modSld">
      <pc:chgData name="Mark Anderson" userId="xV7mbVvvbI1/5coEOt3THXj1tLNi9WmIwQNFQW4Ulf4=" providerId="None" clId="Web-{BACA66CB-60D6-4ACB-87F8-E9B2AD6DCC68}" dt="2024-07-02T19:52:05.398" v="99"/>
      <pc:docMkLst>
        <pc:docMk/>
      </pc:docMkLst>
      <pc:sldChg chg="modSp">
        <pc:chgData name="Mark Anderson" userId="xV7mbVvvbI1/5coEOt3THXj1tLNi9WmIwQNFQW4Ulf4=" providerId="None" clId="Web-{BACA66CB-60D6-4ACB-87F8-E9B2AD6DCC68}" dt="2024-07-02T19:46:18.487" v="98"/>
        <pc:sldMkLst>
          <pc:docMk/>
          <pc:sldMk cId="2807306815" sldId="259"/>
        </pc:sldMkLst>
        <pc:graphicFrameChg chg="mod modGraphic">
          <ac:chgData name="Mark Anderson" userId="xV7mbVvvbI1/5coEOt3THXj1tLNi9WmIwQNFQW4Ulf4=" providerId="None" clId="Web-{BACA66CB-60D6-4ACB-87F8-E9B2AD6DCC68}" dt="2024-07-02T19:46:18.487" v="98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  <pc:sldChg chg="addSp delSp modSp">
        <pc:chgData name="Mark Anderson" userId="xV7mbVvvbI1/5coEOt3THXj1tLNi9WmIwQNFQW4Ulf4=" providerId="None" clId="Web-{BACA66CB-60D6-4ACB-87F8-E9B2AD6DCC68}" dt="2024-07-02T19:40:56.499" v="6" actId="1076"/>
        <pc:sldMkLst>
          <pc:docMk/>
          <pc:sldMk cId="1303363632" sldId="271"/>
        </pc:sldMkLst>
        <pc:spChg chg="mod">
          <ac:chgData name="Mark Anderson" userId="xV7mbVvvbI1/5coEOt3THXj1tLNi9WmIwQNFQW4Ulf4=" providerId="None" clId="Web-{BACA66CB-60D6-4ACB-87F8-E9B2AD6DCC68}" dt="2024-07-02T19:40:45.967" v="4" actId="20577"/>
          <ac:spMkLst>
            <pc:docMk/>
            <pc:sldMk cId="1303363632" sldId="271"/>
            <ac:spMk id="3" creationId="{00000000-0000-0000-0000-000000000000}"/>
          </ac:spMkLst>
        </pc:spChg>
        <pc:spChg chg="mod">
          <ac:chgData name="Mark Anderson" userId="xV7mbVvvbI1/5coEOt3THXj1tLNi9WmIwQNFQW4Ulf4=" providerId="None" clId="Web-{BACA66CB-60D6-4ACB-87F8-E9B2AD6DCC68}" dt="2024-07-02T19:40:51.530" v="5" actId="1076"/>
          <ac:spMkLst>
            <pc:docMk/>
            <pc:sldMk cId="1303363632" sldId="271"/>
            <ac:spMk id="7" creationId="{00000000-0000-0000-0000-000000000000}"/>
          </ac:spMkLst>
        </pc:spChg>
        <pc:graphicFrameChg chg="add del mod">
          <ac:chgData name="Mark Anderson" userId="xV7mbVvvbI1/5coEOt3THXj1tLNi9WmIwQNFQW4Ulf4=" providerId="None" clId="Web-{BACA66CB-60D6-4ACB-87F8-E9B2AD6DCC68}" dt="2024-07-02T19:40:13.887" v="1"/>
          <ac:graphicFrameMkLst>
            <pc:docMk/>
            <pc:sldMk cId="1303363632" sldId="271"/>
            <ac:graphicFrameMk id="6" creationId="{4E3FB355-136E-C564-A040-3FA1C9B1CB70}"/>
          </ac:graphicFrameMkLst>
        </pc:graphicFrameChg>
        <pc:picChg chg="mod">
          <ac:chgData name="Mark Anderson" userId="xV7mbVvvbI1/5coEOt3THXj1tLNi9WmIwQNFQW4Ulf4=" providerId="None" clId="Web-{BACA66CB-60D6-4ACB-87F8-E9B2AD6DCC68}" dt="2024-07-02T19:40:56.499" v="6" actId="1076"/>
          <ac:picMkLst>
            <pc:docMk/>
            <pc:sldMk cId="1303363632" sldId="271"/>
            <ac:picMk id="8" creationId="{00000000-0000-0000-0000-000000000000}"/>
          </ac:picMkLst>
        </pc:picChg>
      </pc:sldChg>
      <pc:sldChg chg="modSp">
        <pc:chgData name="Mark Anderson" userId="xV7mbVvvbI1/5coEOt3THXj1tLNi9WmIwQNFQW4Ulf4=" providerId="None" clId="Web-{BACA66CB-60D6-4ACB-87F8-E9B2AD6DCC68}" dt="2024-07-02T19:41:34.642" v="8" actId="20577"/>
        <pc:sldMkLst>
          <pc:docMk/>
          <pc:sldMk cId="104987609" sldId="278"/>
        </pc:sldMkLst>
        <pc:spChg chg="mod">
          <ac:chgData name="Mark Anderson" userId="xV7mbVvvbI1/5coEOt3THXj1tLNi9WmIwQNFQW4Ulf4=" providerId="None" clId="Web-{BACA66CB-60D6-4ACB-87F8-E9B2AD6DCC68}" dt="2024-07-02T19:41:34.642" v="8" actId="20577"/>
          <ac:spMkLst>
            <pc:docMk/>
            <pc:sldMk cId="104987609" sldId="278"/>
            <ac:spMk id="2" creationId="{00000000-0000-0000-0000-000000000000}"/>
          </ac:spMkLst>
        </pc:spChg>
      </pc:sldChg>
      <pc:sldChg chg="add">
        <pc:chgData name="Mark Anderson" userId="xV7mbVvvbI1/5coEOt3THXj1tLNi9WmIwQNFQW4Ulf4=" providerId="None" clId="Web-{BACA66CB-60D6-4ACB-87F8-E9B2AD6DCC68}" dt="2024-07-02T19:52:05.398" v="99"/>
        <pc:sldMkLst>
          <pc:docMk/>
          <pc:sldMk cId="4171588931" sldId="284"/>
        </pc:sldMkLst>
      </pc:sldChg>
    </pc:docChg>
  </pc:docChgLst>
  <pc:docChgLst>
    <pc:chgData userId="337712315_tp_box_2" providerId="OAuth2" clId="{3953090A-173B-41EB-A8D0-165FAEDDC25B}"/>
    <pc:docChg chg="modSld">
      <pc:chgData name="" userId="337712315_tp_box_2" providerId="OAuth2" clId="{3953090A-173B-41EB-A8D0-165FAEDDC25B}" dt="2024-07-03T14:17:35.438" v="22" actId="2161"/>
      <pc:docMkLst>
        <pc:docMk/>
      </pc:docMkLst>
      <pc:sldChg chg="modSp mod">
        <pc:chgData name="" userId="337712315_tp_box_2" providerId="OAuth2" clId="{3953090A-173B-41EB-A8D0-165FAEDDC25B}" dt="2024-07-03T14:17:35.438" v="22" actId="2161"/>
        <pc:sldMkLst>
          <pc:docMk/>
          <pc:sldMk cId="2807306815" sldId="259"/>
        </pc:sldMkLst>
        <pc:spChg chg="mod">
          <ac:chgData name="" userId="337712315_tp_box_2" providerId="OAuth2" clId="{3953090A-173B-41EB-A8D0-165FAEDDC25B}" dt="2024-07-03T14:14:07.367" v="0" actId="1076"/>
          <ac:spMkLst>
            <pc:docMk/>
            <pc:sldMk cId="2807306815" sldId="259"/>
            <ac:spMk id="11" creationId="{37AE7F80-9ABF-4454-9D8B-2539ED6F4849}"/>
          </ac:spMkLst>
        </pc:spChg>
        <pc:graphicFrameChg chg="mod modGraphic">
          <ac:chgData name="" userId="337712315_tp_box_2" providerId="OAuth2" clId="{3953090A-173B-41EB-A8D0-165FAEDDC25B}" dt="2024-07-03T14:17:35.438" v="22" actId="2161"/>
          <ac:graphicFrameMkLst>
            <pc:docMk/>
            <pc:sldMk cId="2807306815" sldId="259"/>
            <ac:graphicFrameMk id="5" creationId="{00000000-0000-0000-0000-000000000000}"/>
          </ac:graphicFrameMkLst>
        </pc:graphicFrameChg>
      </pc:sldChg>
    </pc:docChg>
  </pc:docChgLst>
  <pc:docChgLst>
    <pc:chgData userId="337712315_tp_box_2" providerId="OAuth2" clId="{1FF4FF9C-2DD9-4370-B85F-FAF1CB062969}"/>
    <pc:docChg chg="undo custSel modSld modMainMaster">
      <pc:chgData name="" userId="337712315_tp_box_2" providerId="OAuth2" clId="{1FF4FF9C-2DD9-4370-B85F-FAF1CB062969}" dt="2024-08-15T14:45:20.021" v="3"/>
      <pc:docMkLst>
        <pc:docMk/>
      </pc:docMkLst>
      <pc:sldChg chg="addSp delSp mod">
        <pc:chgData name="" userId="337712315_tp_box_2" providerId="OAuth2" clId="{1FF4FF9C-2DD9-4370-B85F-FAF1CB062969}" dt="2024-08-15T14:45:12.401" v="2" actId="21"/>
        <pc:sldMkLst>
          <pc:docMk/>
          <pc:sldMk cId="1303363632" sldId="271"/>
        </pc:sldMkLst>
        <pc:spChg chg="add del">
          <ac:chgData name="" userId="337712315_tp_box_2" providerId="OAuth2" clId="{1FF4FF9C-2DD9-4370-B85F-FAF1CB062969}" dt="2024-08-15T14:45:12.401" v="2" actId="21"/>
          <ac:spMkLst>
            <pc:docMk/>
            <pc:sldMk cId="1303363632" sldId="271"/>
            <ac:spMk id="7" creationId="{00000000-0000-0000-0000-000000000000}"/>
          </ac:spMkLst>
        </pc:spChg>
        <pc:picChg chg="del">
          <ac:chgData name="" userId="337712315_tp_box_2" providerId="OAuth2" clId="{1FF4FF9C-2DD9-4370-B85F-FAF1CB062969}" dt="2024-08-15T14:45:12.401" v="2" actId="21"/>
          <ac:picMkLst>
            <pc:docMk/>
            <pc:sldMk cId="1303363632" sldId="271"/>
            <ac:picMk id="8" creationId="{00000000-0000-0000-0000-000000000000}"/>
          </ac:picMkLst>
        </pc:picChg>
      </pc:sldChg>
      <pc:sldMasterChg chg="addSp modSp">
        <pc:chgData name="" userId="337712315_tp_box_2" providerId="OAuth2" clId="{1FF4FF9C-2DD9-4370-B85F-FAF1CB062969}" dt="2024-08-15T14:45:20.021" v="3"/>
        <pc:sldMasterMkLst>
          <pc:docMk/>
          <pc:sldMasterMk cId="649847980" sldId="2147483648"/>
        </pc:sldMasterMkLst>
        <pc:spChg chg="add mod">
          <ac:chgData name="" userId="337712315_tp_box_2" providerId="OAuth2" clId="{1FF4FF9C-2DD9-4370-B85F-FAF1CB062969}" dt="2024-08-15T14:45:20.021" v="3"/>
          <ac:spMkLst>
            <pc:docMk/>
            <pc:sldMasterMk cId="649847980" sldId="2147483648"/>
            <ac:spMk id="7" creationId="{00000000-0000-0000-0000-000000000000}"/>
          </ac:spMkLst>
        </pc:spChg>
        <pc:picChg chg="add mod">
          <ac:chgData name="" userId="337712315_tp_box_2" providerId="OAuth2" clId="{1FF4FF9C-2DD9-4370-B85F-FAF1CB062969}" dt="2024-08-15T14:45:20.021" v="3"/>
          <ac:picMkLst>
            <pc:docMk/>
            <pc:sldMasterMk cId="649847980" sldId="2147483648"/>
            <ac:picMk id="8" creationId="{00000000-0000-0000-0000-000000000000}"/>
          </ac:picMkLst>
        </pc:pic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D045E02-A37B-4F3F-9F8C-BCE413944992}" type="datetimeFigureOut">
              <a:rPr lang="en-US" smtClean="0"/>
              <a:t>10/7/2024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8C56080-8A71-4D71-93B2-C9D6B3A4F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913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6A1269-3DF8-4947-8352-52E64A42216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15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67978-324A-60C6-FF9A-8894E6373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D15FF0-0435-9698-6A46-E25B09CEE0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E04C1-6D7E-D535-2C8A-9AE78555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6BAE7-F041-4D0A-98D2-BDCA49528644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A77FD-45E5-1EFB-E139-01D58C088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9333FF-6721-D7BA-FB54-6992DEE4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012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CB8E6-BBC1-A7EA-3FD1-8817DF973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6BDFB-3C07-BCE7-862F-DDDB074B1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8EE912-2926-C551-9844-53EC7974A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0CE02-4749-4268-B4C6-68008F4C9EC1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ACF44-0EED-948B-4B54-9D71406159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5D1A4-A97D-0572-6AAB-8B39AF0EC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472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099C26-171D-7504-5DE0-C2A301525C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2555E3-DB42-F28B-3E8E-2A250D8F30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80E52-23B7-90E6-3D9D-21E159E1D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CC82-1750-421C-9F1C-D1B3A9A08366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E86FC-115F-720E-FAB8-D80FD641E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4D949-0942-8066-2831-91707AAF0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6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0CBE2-DC55-5864-BEED-A328FCF9AB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789F5EAE-7F4B-25FC-2A30-CF469081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B7D77-1FEE-4145-92E4-07F8E606E8FC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DEB93722-7833-A2A7-CE6F-EAC609BDE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D3ECFDE-5AF8-78DE-B209-EB17BEB6A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75D1EF5-DAFB-DA16-77C9-73F6DA615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91688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D687C-F8B7-F6A4-D472-F693C6578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50514-76D2-0D9F-F4A5-9848ECBB8B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621461-FF77-AE58-0E1C-B9EEA6DB0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2B213-7081-4D2A-A698-B5B278136D7C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7DD594-3C3B-0D2C-6DCD-B5B4F0579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DF8573-6161-A414-0ECC-ADE6FB612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606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46711-224E-75CA-E724-AFC1FFF2AD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4AD084-4BC1-C052-EADD-C89DAA864C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19729-2BFE-90E5-37EC-C287BC17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A03D90-F7D2-CF62-B82C-6ECC85CEF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91F4-5F45-4FD4-81AF-3A85F883E4FF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761882-F3A8-9B85-B319-30CE04EF6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09A534-E317-3BD9-0F1B-7B6F13D0A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5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F51E4-3A49-DE72-8EE8-BE33063EB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60CD4D-D65C-16A8-70B9-411B44000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42D7D9-CFA2-2D29-00A0-1714E30EA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2871AE-6AFA-5AC4-1A4A-D24763E44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B76FE8-BEE8-B129-2763-04239D36C4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0381F-622F-767A-D380-939CCB068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9AE48-DFC5-4914-93AE-E5476034AFE0}" type="datetime1">
              <a:rPr lang="en-US" smtClean="0"/>
              <a:t>10/7/2024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B25BB-F3D1-EE52-2FB8-05E549402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7F719-2149-C80E-EE95-B3D34A1F3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1752A-BB92-F542-7368-EBE1E98E5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F30B5-55C0-F69F-B308-3CD0ECF71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C24-40B6-4F3B-BA51-77A1201DC027}" type="datetime1">
              <a:rPr lang="en-US" smtClean="0"/>
              <a:t>10/7/2024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17F8CA-9899-F5A3-AEE2-ECB33840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21934-3272-65B7-E34B-F3A31E76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87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C49D9A-F07A-485A-5F29-C296C62C0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982AF-B99D-44DE-BAC3-B78F88415152}" type="datetime1">
              <a:rPr lang="en-US" smtClean="0"/>
              <a:t>10/7/2024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BF039-F58F-3BF2-ED04-7BAEB9072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48028-4C8C-EE1A-87D5-90C0050F6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729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4DAB4-9267-96B7-FA3A-E4DE656E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A05F-0DD2-75C7-75BF-37DBC9F86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D2B49-9B29-84FE-FA4C-CEDD21BF9D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B5A83-8AAA-1AC8-31B5-15C7AED42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42AD9-1195-4EFD-896D-F6A3DE3CECDC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31FA0-E2C6-70CB-CC58-5414E8DF1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A73D5-F4BB-EC95-A8F3-D82AC2182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76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62F37-E7AA-A251-F6DA-3A2648DEF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9F6EF-7563-E220-5B33-AA1AE45DB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F77FE-EB5B-B4DB-B68F-0B604C9F2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C15399-79F6-9181-6447-B14AE881C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5212C-AD5F-4ECA-A8D6-8216025EBADF}" type="datetime1">
              <a:rPr lang="en-US" smtClean="0"/>
              <a:t>10/7/2024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B36DF-7A21-04F2-C1B3-80A0F643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7507-03A3-0496-E157-0BB689433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9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08C0C-2C94-D4A6-FC2A-ECF0C4D7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BB52FE-CAE8-A2DA-891C-62DF8855F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C5DCF-36C4-0271-EC34-9DE60124AF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53CA5-FFE4-4896-86E7-1835916E1630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C225A-9772-88E1-8C50-3AF34FA158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14268-DCD5-48CC-86C8-77116FAD5D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ED995-7073-4BC7-88B5-450473BCEB35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4570" y="246657"/>
            <a:ext cx="1385316" cy="4434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84433" y="145234"/>
            <a:ext cx="10195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Client</a:t>
            </a:r>
            <a:br>
              <a:rPr lang="en-US" dirty="0"/>
            </a:br>
            <a:r>
              <a:rPr lang="en-US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649847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esignlab.eng.rpi.edu/edn/projects/capstone-support-dev/wiki/Client_Meeting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signlab.eng.rpi.edu/edn/projects/capstone-support-dev/wiki/Client_Progress_Presentatio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4611"/>
            <a:ext cx="9144000" cy="118351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Project Name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524000" y="1999456"/>
            <a:ext cx="9144000" cy="165576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Client Meeting 3 – Design Update </a:t>
            </a:r>
            <a:endParaRPr lang="en-US" dirty="0"/>
          </a:p>
          <a:p>
            <a:r>
              <a:rPr lang="en-US" sz="2400" dirty="0"/>
              <a:t>Meeting Date </a:t>
            </a:r>
            <a:r>
              <a:rPr lang="en-US" sz="2400" b="1" dirty="0"/>
              <a:t>11/15/2023</a:t>
            </a:r>
            <a:endParaRPr lang="en-US">
              <a:cs typeface="Calibri"/>
            </a:endParaRPr>
          </a:p>
          <a:p>
            <a:pPr marL="0" indent="0" algn="ctr">
              <a:buNone/>
            </a:pPr>
            <a:r>
              <a:rPr lang="en-US" sz="2400" i="1" dirty="0"/>
              <a:t>Team members: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000" i="1" dirty="0"/>
              <a:t>Name, Major / Graduation Date)</a:t>
            </a:r>
          </a:p>
          <a:p>
            <a:pPr marL="0" indent="0" algn="ctr">
              <a:buNone/>
            </a:pPr>
            <a:endParaRPr lang="en-US" sz="1400" dirty="0"/>
          </a:p>
          <a:p>
            <a:pPr marL="0" indent="0" algn="ctr">
              <a:buNone/>
            </a:pPr>
            <a:r>
              <a:rPr lang="en-US" sz="1400" dirty="0"/>
              <a:t>Client Mentors: (name)</a:t>
            </a:r>
          </a:p>
          <a:p>
            <a:pPr marL="0" indent="0" algn="ctr">
              <a:buNone/>
            </a:pPr>
            <a:r>
              <a:rPr lang="en-US" sz="1400" dirty="0"/>
              <a:t>Project Engineer: (name) </a:t>
            </a:r>
          </a:p>
          <a:p>
            <a:pPr marL="0" indent="0" algn="ctr">
              <a:buNone/>
            </a:pPr>
            <a:r>
              <a:rPr lang="en-US" sz="1400" dirty="0"/>
              <a:t>Chief Engineer: (name)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C637E3-7F0A-93ED-DB3C-554E409BD52D}"/>
              </a:ext>
            </a:extLst>
          </p:cNvPr>
          <p:cNvSpPr txBox="1"/>
          <p:nvPr/>
        </p:nvSpPr>
        <p:spPr>
          <a:xfrm>
            <a:off x="223298" y="4822170"/>
            <a:ext cx="4004573" cy="178510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Instructions Wiki page</a:t>
            </a:r>
          </a:p>
          <a:p>
            <a:r>
              <a:rPr lang="en-US" sz="1400" dirty="0">
                <a:hlinkClick r:id="rId3"/>
              </a:rPr>
              <a:t>https://designlab.eng.rpi.edu/edn/projects/capstone-support-dev/wiki/Client_Meetings</a:t>
            </a:r>
            <a:endParaRPr lang="en-US" sz="1400" dirty="0"/>
          </a:p>
          <a:p>
            <a:endParaRPr lang="en-US" dirty="0"/>
          </a:p>
          <a:p>
            <a:r>
              <a:rPr lang="en-US" dirty="0"/>
              <a:t>PPT Content Wiki page</a:t>
            </a:r>
          </a:p>
          <a:p>
            <a:r>
              <a:rPr lang="en-US" sz="1400" dirty="0">
                <a:hlinkClick r:id="rId4"/>
              </a:rPr>
              <a:t>https://designlab.eng.rpi.edu/edn/projects/capstone-support-dev/wiki/Client_Progress_Presentation</a:t>
            </a:r>
            <a:r>
              <a:rPr lang="en-US" sz="1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03363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Demonstration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3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Answers / Decisions Needed from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9D7D66A7-603A-4351-8756-5A2A04E2DF67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47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Next Steps and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6C3292-71E1-C851-5789-B359669C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10ABC-FD89-46B8-AE5C-02F234570E25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5A90E1-E37E-6362-5BE9-C9FBC38AF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ABB6C-3E79-054D-1C39-E5851A6A6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879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C5100B5-FE63-4264-B7A3-FD344E31E93B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1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EE3889-0E3B-499D-9D6B-2244A8FBE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F77989-15CE-4835-8F61-570827EF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Overview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025AC-D4F0-40B3-A02F-C7BA5F77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F3458C-EE30-41EE-BCCF-28B9C08FF7E9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DEB49-7BB5-4494-9BED-0BF95003E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3518D4-6724-4CB5-B140-7FEB2364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252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F36E-C561-B93D-750C-019CA5A4A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Update from Client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E85E4-BB89-8DB9-26AC-402D56653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ABDF225-C8C3-CC0E-B492-DDA5BAC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2E99E-0228-47E4-8789-0BA8F19D2839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0B2BFC-6749-CF34-89A3-520D80ADD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E1E1AE4-0AA3-1F06-0BED-DEBFCC033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0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Current Needs and Requirements (N&amp;R) Spreadsheet Review -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Open your Spreadsheet from the repository. DO NOT insert it here!</a:t>
            </a:r>
          </a:p>
          <a:p>
            <a:r>
              <a:rPr lang="en-US" dirty="0"/>
              <a:t>During meeting, stop sharing this PPT to instead share Excel file. Then come back to PPT to continue discussion.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4F45B-112E-8771-9C20-EE51C958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4F228-D4E4-4E2F-896D-6A9906A78379}" type="datetime1">
              <a:rPr lang="en-US" smtClean="0"/>
              <a:t>10/7/2024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2A811-06DC-E6A6-E81D-0CF9B87EE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5F92F-3614-F30A-467D-B4F2CB21B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ED995-7073-4BC7-88B5-450473BCEB3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87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5563353"/>
              </p:ext>
            </p:extLst>
          </p:nvPr>
        </p:nvGraphicFramePr>
        <p:xfrm>
          <a:off x="493077" y="1585960"/>
          <a:ext cx="11199390" cy="42607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3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37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196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44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281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Health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Deliverable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Initial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Due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Adjusted / Actual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Completion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Date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Status Explanation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mbria"/>
                          <a:ea typeface="ＭＳ 明朝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7552381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4574065"/>
                  </a:ext>
                </a:extLst>
              </a:tr>
              <a:tr h="57465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332068"/>
                  </a:ext>
                </a:extLst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Project Status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D07E073-E20A-41CF-B927-23215F298B78}" type="datetime1">
              <a:rPr lang="en-US" smtClean="0"/>
              <a:t>10/7/2024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AE7F80-9ABF-4454-9D8B-2539ED6F4849}"/>
              </a:ext>
            </a:extLst>
          </p:cNvPr>
          <p:cNvSpPr txBox="1"/>
          <p:nvPr/>
        </p:nvSpPr>
        <p:spPr>
          <a:xfrm>
            <a:off x="10181040" y="329814"/>
            <a:ext cx="1364925" cy="9541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/>
              <a:t>Legend</a:t>
            </a:r>
          </a:p>
          <a:p>
            <a:pPr algn="ctr"/>
            <a:r>
              <a:rPr lang="en-US" sz="1400" dirty="0"/>
              <a:t>Green = Good</a:t>
            </a:r>
          </a:p>
          <a:p>
            <a:pPr algn="ctr"/>
            <a:r>
              <a:rPr lang="en-US" sz="1400" dirty="0"/>
              <a:t>Yellow = At Risk</a:t>
            </a:r>
          </a:p>
          <a:p>
            <a:pPr algn="ctr"/>
            <a:r>
              <a:rPr lang="en-US" sz="1400" dirty="0"/>
              <a:t>Red = In Trouble</a:t>
            </a:r>
          </a:p>
        </p:txBody>
      </p:sp>
    </p:spTree>
    <p:extLst>
      <p:ext uri="{BB962C8B-B14F-4D97-AF65-F5344CB8AC3E}">
        <p14:creationId xmlns:p14="http://schemas.microsoft.com/office/powerpoint/2010/main" val="2807306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System Architecture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/>
              <a:t>Project Name (change in Header &amp; Footer and check “apply to all”)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5889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Technical 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702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Accomplishments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ED1A297-961B-4086-AC6F-14DA8A23904C}" type="datetime1">
              <a:rPr lang="en-US" smtClean="0"/>
              <a:t>10/7/2024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Project Name (change in Header &amp; Footer and check “apply to all”)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7A0F17F-4453-8144-8A51-C65E9C941518}" type="slidenum">
              <a:rPr lang="en-US" dirty="0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988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301</Words>
  <Application>Microsoft Office PowerPoint</Application>
  <PresentationFormat>Widescreen</PresentationFormat>
  <Paragraphs>83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Cambria</vt:lpstr>
      <vt:lpstr>ＭＳ 明朝</vt:lpstr>
      <vt:lpstr>Times New Roman</vt:lpstr>
      <vt:lpstr>Office Theme</vt:lpstr>
      <vt:lpstr>Project Name</vt:lpstr>
      <vt:lpstr>Agenda</vt:lpstr>
      <vt:lpstr>Project Overview</vt:lpstr>
      <vt:lpstr>Update from Client</vt:lpstr>
      <vt:lpstr>Current Needs and Requirements (N&amp;R) Spreadsheet Review - Updates</vt:lpstr>
      <vt:lpstr>Project Status</vt:lpstr>
      <vt:lpstr>System Architecture</vt:lpstr>
      <vt:lpstr>Technical Approach</vt:lpstr>
      <vt:lpstr>Accomplishments</vt:lpstr>
      <vt:lpstr>Demonstration</vt:lpstr>
      <vt:lpstr>Answers / Decisions Needed from client</vt:lpstr>
      <vt:lpstr>Next Steps and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Name</dc:title>
  <dc:creator>Anderson, Mark</dc:creator>
  <cp:lastModifiedBy>Anderson, Mark</cp:lastModifiedBy>
  <cp:revision>58</cp:revision>
  <cp:lastPrinted>2023-07-27T14:43:55Z</cp:lastPrinted>
  <dcterms:created xsi:type="dcterms:W3CDTF">2023-06-06T17:56:44Z</dcterms:created>
  <dcterms:modified xsi:type="dcterms:W3CDTF">2024-10-07T16:06:54Z</dcterms:modified>
</cp:coreProperties>
</file>