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5"/>
  </p:notesMasterIdLst>
  <p:sldIdLst>
    <p:sldId id="256" r:id="rId2"/>
    <p:sldId id="257" r:id="rId3"/>
    <p:sldId id="258" r:id="rId4"/>
  </p:sldIdLst>
  <p:sldSz cx="43891200" cy="32918400"/>
  <p:notesSz cx="6858000" cy="9226550"/>
  <p:defaultTextStyle>
    <a:defPPr>
      <a:defRPr lang="en-US"/>
    </a:defPPr>
    <a:lvl1pPr marL="0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3859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7718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1578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5432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69286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3146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57005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0864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9687B5-761A-4E5C-A36F-8BFFEB371F61}" v="1005" dt="2020-09-22T20:45:54.885"/>
    <p1510:client id="{BDCB6E8F-1B5B-421E-9771-3D5B3E3B6904}" v="6" dt="2020-09-28T15:50:32.109"/>
    <p1510:client id="{DFB7171E-5B4F-4528-9D39-2B470DC7D884}" v="8" dt="2020-10-02T17:22:58.9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9" d="100"/>
          <a:sy n="19" d="100"/>
        </p:scale>
        <p:origin x="1291" y="110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en Paster" userId="XyOhTgzVeBNTBSiVrIViZFmOBAH5ra6Nnls64ZZnnQ4=" providerId="None" clId="Web-{BDCB6E8F-1B5B-421E-9771-3D5B3E3B6904}"/>
    <pc:docChg chg="modSld">
      <pc:chgData name="Aren Paster" userId="XyOhTgzVeBNTBSiVrIViZFmOBAH5ra6Nnls64ZZnnQ4=" providerId="None" clId="Web-{BDCB6E8F-1B5B-421E-9771-3D5B3E3B6904}" dt="2020-09-28T15:50:32.109" v="5" actId="20577"/>
      <pc:docMkLst>
        <pc:docMk/>
      </pc:docMkLst>
      <pc:sldChg chg="modSp">
        <pc:chgData name="Aren Paster" userId="XyOhTgzVeBNTBSiVrIViZFmOBAH5ra6Nnls64ZZnnQ4=" providerId="None" clId="Web-{BDCB6E8F-1B5B-421E-9771-3D5B3E3B6904}" dt="2020-09-28T15:50:32.109" v="4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BDCB6E8F-1B5B-421E-9771-3D5B3E3B6904}" dt="2020-09-28T15:50:32.109" v="4" actId="20577"/>
          <ac:spMkLst>
            <pc:docMk/>
            <pc:sldMk cId="3222008936" sldId="257"/>
            <ac:spMk id="3" creationId="{00000000-0000-0000-0000-000000000000}"/>
          </ac:spMkLst>
        </pc:spChg>
      </pc:sldChg>
    </pc:docChg>
  </pc:docChgLst>
  <pc:docChgLst>
    <pc:chgData name="Aren Paster" userId="XyOhTgzVeBNTBSiVrIViZFmOBAH5ra6Nnls64ZZnnQ4=" providerId="None" clId="Web-{819687B5-761A-4E5C-A36F-8BFFEB371F61}"/>
    <pc:docChg chg="modSld">
      <pc:chgData name="Aren Paster" userId="XyOhTgzVeBNTBSiVrIViZFmOBAH5ra6Nnls64ZZnnQ4=" providerId="None" clId="Web-{819687B5-761A-4E5C-A36F-8BFFEB371F61}" dt="2020-09-22T20:45:54.885" v="998" actId="20577"/>
      <pc:docMkLst>
        <pc:docMk/>
      </pc:docMkLst>
      <pc:sldChg chg="modSp">
        <pc:chgData name="Aren Paster" userId="XyOhTgzVeBNTBSiVrIViZFmOBAH5ra6Nnls64ZZnnQ4=" providerId="None" clId="Web-{819687B5-761A-4E5C-A36F-8BFFEB371F61}" dt="2020-09-22T20:38:30.666" v="639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819687B5-761A-4E5C-A36F-8BFFEB371F61}" dt="2020-09-22T20:38:30.666" v="639" actId="20577"/>
          <ac:spMkLst>
            <pc:docMk/>
            <pc:sldMk cId="3222008936" sldId="257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08.229" v="942" actId="20577"/>
        <pc:sldMkLst>
          <pc:docMk/>
          <pc:sldMk cId="4234285145" sldId="258"/>
        </pc:sldMkLst>
        <pc:spChg chg="mod">
          <ac:chgData name="Aren Paster" userId="XyOhTgzVeBNTBSiVrIViZFmOBAH5ra6Nnls64ZZnnQ4=" providerId="None" clId="Web-{819687B5-761A-4E5C-A36F-8BFFEB371F61}" dt="2020-09-22T18:26:36.456" v="149" actId="20577"/>
          <ac:spMkLst>
            <pc:docMk/>
            <pc:sldMk cId="4234285145" sldId="258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08.229" v="942" actId="20577"/>
          <ac:spMkLst>
            <pc:docMk/>
            <pc:sldMk cId="4234285145" sldId="258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11.697" v="945" actId="20577"/>
        <pc:sldMkLst>
          <pc:docMk/>
          <pc:sldMk cId="4171655173" sldId="259"/>
        </pc:sldMkLst>
        <pc:spChg chg="mod">
          <ac:chgData name="Aren Paster" userId="XyOhTgzVeBNTBSiVrIViZFmOBAH5ra6Nnls64ZZnnQ4=" providerId="None" clId="Web-{819687B5-761A-4E5C-A36F-8BFFEB371F61}" dt="2020-09-22T18:26:39.362" v="152" actId="20577"/>
          <ac:spMkLst>
            <pc:docMk/>
            <pc:sldMk cId="4171655173" sldId="259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11.697" v="945" actId="20577"/>
          <ac:spMkLst>
            <pc:docMk/>
            <pc:sldMk cId="4171655173" sldId="259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4:58.088" v="934" actId="20577"/>
        <pc:sldMkLst>
          <pc:docMk/>
          <pc:sldMk cId="2356084373" sldId="260"/>
        </pc:sldMkLst>
        <pc:spChg chg="mod">
          <ac:chgData name="Aren Paster" userId="XyOhTgzVeBNTBSiVrIViZFmOBAH5ra6Nnls64ZZnnQ4=" providerId="None" clId="Web-{819687B5-761A-4E5C-A36F-8BFFEB371F61}" dt="2020-09-22T18:27:11.566" v="165" actId="20577"/>
          <ac:spMkLst>
            <pc:docMk/>
            <pc:sldMk cId="2356084373" sldId="260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4:58.088" v="934" actId="20577"/>
          <ac:spMkLst>
            <pc:docMk/>
            <pc:sldMk cId="2356084373" sldId="260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03.479" v="939" actId="20577"/>
        <pc:sldMkLst>
          <pc:docMk/>
          <pc:sldMk cId="3821116127" sldId="261"/>
        </pc:sldMkLst>
        <pc:spChg chg="mod">
          <ac:chgData name="Aren Paster" userId="XyOhTgzVeBNTBSiVrIViZFmOBAH5ra6Nnls64ZZnnQ4=" providerId="None" clId="Web-{819687B5-761A-4E5C-A36F-8BFFEB371F61}" dt="2020-09-22T18:27:15.832" v="168" actId="20577"/>
          <ac:spMkLst>
            <pc:docMk/>
            <pc:sldMk cId="3821116127" sldId="261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03.479" v="939" actId="20577"/>
          <ac:spMkLst>
            <pc:docMk/>
            <pc:sldMk cId="3821116127" sldId="261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54.760" v="996" actId="20577"/>
        <pc:sldMkLst>
          <pc:docMk/>
          <pc:sldMk cId="2176639548" sldId="262"/>
        </pc:sldMkLst>
        <pc:spChg chg="mod">
          <ac:chgData name="Aren Paster" userId="XyOhTgzVeBNTBSiVrIViZFmOBAH5ra6Nnls64ZZnnQ4=" providerId="None" clId="Web-{819687B5-761A-4E5C-A36F-8BFFEB371F61}" dt="2020-09-22T18:27:22.254" v="171" actId="20577"/>
          <ac:spMkLst>
            <pc:docMk/>
            <pc:sldMk cId="2176639548" sldId="262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54.760" v="996" actId="20577"/>
          <ac:spMkLst>
            <pc:docMk/>
            <pc:sldMk cId="2176639548" sldId="262"/>
            <ac:spMk id="3" creationId="{00000000-0000-0000-0000-000000000000}"/>
          </ac:spMkLst>
        </pc:spChg>
      </pc:sldChg>
    </pc:docChg>
  </pc:docChgLst>
  <pc:docChgLst>
    <pc:chgData name="Aren Paster" userId="XyOhTgzVeBNTBSiVrIViZFmOBAH5ra6Nnls64ZZnnQ4=" providerId="None" clId="Web-{DFB7171E-5B4F-4528-9D39-2B470DC7D884}"/>
    <pc:docChg chg="modSld">
      <pc:chgData name="Aren Paster" userId="XyOhTgzVeBNTBSiVrIViZFmOBAH5ra6Nnls64ZZnnQ4=" providerId="None" clId="Web-{DFB7171E-5B4F-4528-9D39-2B470DC7D884}" dt="2020-10-02T17:22:58.913" v="7" actId="20577"/>
      <pc:docMkLst>
        <pc:docMk/>
      </pc:docMkLst>
      <pc:sldChg chg="modSp">
        <pc:chgData name="Aren Paster" userId="XyOhTgzVeBNTBSiVrIViZFmOBAH5ra6Nnls64ZZnnQ4=" providerId="None" clId="Web-{DFB7171E-5B4F-4528-9D39-2B470DC7D884}" dt="2020-10-02T17:22:58.835" v="5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DFB7171E-5B4F-4528-9D39-2B470DC7D884}" dt="2020-10-02T17:22:58.835" v="5" actId="20577"/>
          <ac:spMkLst>
            <pc:docMk/>
            <pc:sldMk cId="3222008936" sldId="25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35306-9822-48A8-9432-3E2816A97DE9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54138" y="1154113"/>
            <a:ext cx="4149725" cy="31130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40238"/>
            <a:ext cx="5486400" cy="3633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458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6458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3A139-74D1-4B27-B7E7-ED61B264D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68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Students – DO NOT PRINT your poster unless specifically asked!!!!</a:t>
            </a:r>
            <a:br>
              <a:rPr lang="en-US" dirty="0"/>
            </a:br>
            <a:r>
              <a:rPr lang="en-US" dirty="0"/>
              <a:t>Design Lab Team:</a:t>
            </a:r>
          </a:p>
          <a:p>
            <a:r>
              <a:rPr lang="en-US" sz="1200" dirty="0"/>
              <a:t>- DO NOT use glossy paper. It is twice the cost and glare from classroom lights make it hard to read.</a:t>
            </a:r>
          </a:p>
          <a:p>
            <a:r>
              <a:rPr lang="en-US" sz="1200"/>
              <a:t>- Printed </a:t>
            </a:r>
            <a:r>
              <a:rPr lang="en-US" sz="1200" dirty="0"/>
              <a:t>full size this will be 3ft x 4ft – Help Desk has printing instructions (sadly not posted on-line)</a:t>
            </a:r>
            <a:endParaRPr lang="en-US" sz="1200" dirty="0">
              <a:cs typeface="Calibri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3A139-74D1-4B27-B7E7-ED61B264D7E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743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42F64-AD6F-4ED6-90C6-23979285BFB4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Board_of_Directors_Revie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esignlab.rpi.edu/project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esignLab_logo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60899" y="1524000"/>
            <a:ext cx="5701901" cy="182880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914400" y="3962400"/>
            <a:ext cx="42062400" cy="1524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476651" y="603410"/>
            <a:ext cx="8812349" cy="2215992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sz="13900" dirty="0"/>
              <a:t>Project Title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420600" y="2895600"/>
            <a:ext cx="18993603" cy="984847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sz="5800" dirty="0"/>
              <a:t>Semester Year Team: Student1 (Major1), Student2 (Major2), …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683388" y="1524007"/>
            <a:ext cx="6217214" cy="1415774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dirty="0"/>
              <a:t>Sponsor Logo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31013400"/>
            <a:ext cx="42062400" cy="1524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720149" y="31394400"/>
            <a:ext cx="31035361" cy="984847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sz="5800" dirty="0"/>
              <a:t>Sponsor Mentor(s): Name1, Name2, …  ; Project Engineer: Name (Dept</a:t>
            </a:r>
            <a:r>
              <a:rPr lang="en-US" sz="5800"/>
              <a:t>.); Chief </a:t>
            </a:r>
            <a:r>
              <a:rPr lang="en-US" sz="5800" dirty="0"/>
              <a:t>Engineer: Name (Dept.)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9600" dirty="0"/>
              <a:t>Previous slide was a TEMPLATE for the poster.</a:t>
            </a:r>
            <a:br>
              <a:rPr lang="en-US" sz="9600" dirty="0"/>
            </a:br>
            <a:r>
              <a:rPr lang="en-US" sz="9600" dirty="0"/>
              <a:t>Slides 2-3 contain INSTRUCTIONS for the poster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438912" tIns="219456" rIns="438912" bIns="219456" rtlCol="0" anchor="t">
            <a:normAutofit/>
          </a:bodyPr>
          <a:lstStyle/>
          <a:p>
            <a:r>
              <a:rPr lang="en-US" sz="8000" dirty="0"/>
              <a:t>Detailed notes are (of course) on EDN</a:t>
            </a:r>
          </a:p>
          <a:p>
            <a:pPr lvl="1"/>
            <a:r>
              <a:rPr lang="en-US" sz="8000" dirty="0">
                <a:hlinkClick r:id="rId3"/>
              </a:rPr>
              <a:t>Board of Directors Review - Capstone Support - The Design Lab at Rensselaer - Electronic Design Notebook (rpi.edu)</a:t>
            </a:r>
            <a:endParaRPr lang="en-US" sz="8000" dirty="0"/>
          </a:p>
          <a:p>
            <a:r>
              <a:rPr lang="en-US" sz="8000" dirty="0"/>
              <a:t>Project Engineers’ department is “CORE”, </a:t>
            </a:r>
            <a:r>
              <a:rPr lang="en-US" sz="8000" b="1" u="sng" dirty="0"/>
              <a:t>except</a:t>
            </a:r>
            <a:r>
              <a:rPr lang="en-US" sz="8000" dirty="0"/>
              <a:t> for Prof. Kanai, who is a member of ECSE</a:t>
            </a:r>
          </a:p>
          <a:p>
            <a:r>
              <a:rPr lang="en-US" sz="8000" dirty="0"/>
              <a:t>DO NOT put your Gantt chart on the poster. Don’t print it, mention it, show it. It is too small and detailed for the 25 min schedule.</a:t>
            </a:r>
          </a:p>
          <a:p>
            <a:r>
              <a:rPr lang="en-US" sz="8000" dirty="0"/>
              <a:t>Abbreviations of Majors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6000" dirty="0"/>
              <a:t>Mechanical – MECL			Electrical - ELEC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6000" dirty="0"/>
              <a:t>Computer Systems – CSYS		Computer Science - CSCI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6000" dirty="0"/>
              <a:t>Materials – MATL		</a:t>
            </a:r>
            <a:r>
              <a:rPr lang="en-US" sz="6000"/>
              <a:t>	Industrial </a:t>
            </a:r>
            <a:r>
              <a:rPr lang="en-US" sz="6000" dirty="0"/>
              <a:t>- MGTE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6000" dirty="0"/>
              <a:t>Aeronautical – AERO			Biomedical - BMED</a:t>
            </a:r>
          </a:p>
          <a:p>
            <a:r>
              <a:rPr lang="en-US" sz="8000" dirty="0"/>
              <a:t>USE this poster as an aid during presentation. Point to pictures, highlight data and graphs. If you draw a blank, just talk about the next section to get back on track.</a:t>
            </a:r>
          </a:p>
          <a:p>
            <a:r>
              <a:rPr lang="en-US" sz="8000" dirty="0">
                <a:cs typeface="Calibri"/>
              </a:rPr>
              <a:t>Some examples of past FINAL posters are hanging in classroom &amp; online for reference. </a:t>
            </a:r>
            <a:r>
              <a:rPr lang="en-US" sz="8000" dirty="0">
                <a:ea typeface="+mn-lt"/>
                <a:cs typeface="+mn-lt"/>
                <a:hlinkClick r:id="rId4"/>
              </a:rPr>
              <a:t>https://designlab.rpi.edu/projects</a:t>
            </a:r>
            <a:r>
              <a:rPr lang="en-US" sz="8000" dirty="0">
                <a:ea typeface="+mn-lt"/>
                <a:cs typeface="+mn-lt"/>
              </a:rPr>
              <a:t> </a:t>
            </a:r>
          </a:p>
          <a:p>
            <a:r>
              <a:rPr lang="en-US" sz="8000" dirty="0">
                <a:ea typeface="+mn-lt"/>
                <a:cs typeface="+mn-lt"/>
              </a:rPr>
              <a:t>Posters will be displayed on the monitors in the room</a:t>
            </a:r>
          </a:p>
        </p:txBody>
      </p:sp>
    </p:spTree>
    <p:extLst>
      <p:ext uri="{BB962C8B-B14F-4D97-AF65-F5344CB8AC3E}">
        <p14:creationId xmlns:p14="http://schemas.microsoft.com/office/powerpoint/2010/main" val="3222008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743202" y="4495800"/>
            <a:ext cx="40005000" cy="22406114"/>
          </a:xfrm>
          <a:prstGeom prst="rect">
            <a:avLst/>
          </a:prstGeom>
          <a:noFill/>
        </p:spPr>
        <p:txBody>
          <a:bodyPr wrap="square" lIns="91426" tIns="45710" rIns="91426" bIns="45710" rtlCol="0">
            <a:spAutoFit/>
          </a:bodyPr>
          <a:lstStyle/>
          <a:p>
            <a:pPr marL="614266" indent="-614266">
              <a:buFont typeface="Arial" pitchFamily="34" charset="0"/>
              <a:buChar char="•"/>
            </a:pPr>
            <a:r>
              <a:rPr lang="en-US" dirty="0"/>
              <a:t>Required Poster Contents (suggest you use the words in bold as headings)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b="1" dirty="0"/>
              <a:t>Purpose</a:t>
            </a:r>
            <a:r>
              <a:rPr lang="en-US" dirty="0"/>
              <a:t>  (ultimate project goals &amp; sponsor benefits)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b="1" dirty="0"/>
              <a:t>Past Work and/or Project History </a:t>
            </a:r>
            <a:r>
              <a:rPr lang="en-US" dirty="0"/>
              <a:t>(as appropriate)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b="1" dirty="0"/>
              <a:t>Semester Objectives/Requirements  </a:t>
            </a:r>
            <a:r>
              <a:rPr lang="en-US" dirty="0"/>
              <a:t>(specific desired results this semester, include a (system) diagram indicating what you are designing) 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b="1" dirty="0"/>
              <a:t>Technical Approach, Results and Accomplishments to Date </a:t>
            </a:r>
            <a:r>
              <a:rPr lang="en-US" dirty="0"/>
              <a:t>(analysis, design, resulting artifacts, evaluations and test results, tentative conclusions, etc)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b="1" dirty="0"/>
              <a:t>Next Steps and Plan </a:t>
            </a:r>
            <a:r>
              <a:rPr lang="en-US" dirty="0"/>
              <a:t>(How you plan to succeed, what are your scheduled next steps)</a:t>
            </a:r>
          </a:p>
          <a:p>
            <a:pPr marL="614266" indent="-614266"/>
            <a:endParaRPr lang="en-US" dirty="0"/>
          </a:p>
          <a:p>
            <a:pPr marL="614266" indent="-614266">
              <a:buFont typeface="Arial" pitchFamily="34" charset="0"/>
              <a:buChar char="•"/>
            </a:pPr>
            <a:r>
              <a:rPr lang="en-US" dirty="0"/>
              <a:t>Above descriptions are for </a:t>
            </a:r>
            <a:r>
              <a:rPr lang="en-US" b="1" dirty="0"/>
              <a:t>MIDTERM</a:t>
            </a:r>
            <a:r>
              <a:rPr lang="en-US" dirty="0"/>
              <a:t> poster content.  </a:t>
            </a:r>
            <a:r>
              <a:rPr lang="en-US" b="1" dirty="0"/>
              <a:t>FINAL</a:t>
            </a:r>
            <a:r>
              <a:rPr lang="en-US" dirty="0"/>
              <a:t> poster should be update of what team actually achieved during semester, and future direction of project.</a:t>
            </a:r>
          </a:p>
          <a:p>
            <a:pPr marL="614266" indent="-614266">
              <a:buFont typeface="Arial" pitchFamily="34" charset="0"/>
              <a:buChar char="•"/>
            </a:pPr>
            <a:endParaRPr lang="en-US" dirty="0"/>
          </a:p>
          <a:p>
            <a:pPr marL="614266" indent="-614266">
              <a:buFont typeface="Arial" pitchFamily="34" charset="0"/>
              <a:buChar char="•"/>
            </a:pPr>
            <a:r>
              <a:rPr lang="en-US" sz="8000" b="1" u="sng" dirty="0"/>
              <a:t>Font of bulleted text should be 66 pt or larger, annotations and axis labels 48 pt or larger.</a:t>
            </a:r>
          </a:p>
          <a:p>
            <a:pPr marL="614266" indent="-614266">
              <a:buFont typeface="Arial" pitchFamily="34" charset="0"/>
              <a:buChar char="•"/>
            </a:pPr>
            <a:r>
              <a:rPr lang="en-US" sz="8000" dirty="0"/>
              <a:t>Use a plain background.  No background picture please.</a:t>
            </a:r>
          </a:p>
          <a:p>
            <a:pPr marL="614266" indent="-614266">
              <a:buFont typeface="Arial" pitchFamily="34" charset="0"/>
              <a:buChar char="•"/>
            </a:pPr>
            <a:r>
              <a:rPr lang="en-US" dirty="0"/>
              <a:t>No confidential information.</a:t>
            </a:r>
          </a:p>
          <a:p>
            <a:pPr marL="614266" indent="-614266">
              <a:buFont typeface="Arial" pitchFamily="34" charset="0"/>
              <a:buChar char="•"/>
            </a:pPr>
            <a:r>
              <a:rPr lang="en-US" dirty="0"/>
              <a:t>For RPI sponsored projects, use either of these logos -&gt;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3DE27B-D218-2881-B04A-6880E6471ED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3600" y="24688800"/>
            <a:ext cx="2670053" cy="2670053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CB890B6-AD50-7A25-DFBB-7DEB0F0088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5451" y="28041600"/>
            <a:ext cx="1270635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4798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</TotalTime>
  <Words>487</Words>
  <Application>Microsoft Office PowerPoint</Application>
  <PresentationFormat>Custom</PresentationFormat>
  <Paragraphs>34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Previous slide was a TEMPLATE for the poster. Slides 2-3 contain INSTRUCTIONS for the poster</vt:lpstr>
      <vt:lpstr>PowerPoint Presentation</vt:lpstr>
    </vt:vector>
  </TitlesOfParts>
  <Company>RPI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Junichi Kanai</dc:creator>
  <cp:lastModifiedBy>DeBoer, Brad</cp:lastModifiedBy>
  <cp:revision>197</cp:revision>
  <dcterms:created xsi:type="dcterms:W3CDTF">2010-10-13T15:25:13Z</dcterms:created>
  <dcterms:modified xsi:type="dcterms:W3CDTF">2024-10-04T18:55:37Z</dcterms:modified>
</cp:coreProperties>
</file>