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638" y="125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35306-9822-48A8-9432-3E2816A97DE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4138" y="1154113"/>
            <a:ext cx="4149725" cy="3113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0238"/>
            <a:ext cx="5486400" cy="3633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A139-74D1-4B27-B7E7-ED61B264D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6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– DO NOT PRINT your poster unless specifically asked!!!!</a:t>
            </a:r>
            <a:br>
              <a:rPr lang="en-US" dirty="0"/>
            </a:br>
            <a:r>
              <a:rPr lang="en-US" dirty="0"/>
              <a:t>Design Lab Team:</a:t>
            </a:r>
          </a:p>
          <a:p>
            <a:r>
              <a:rPr lang="en-US" sz="1200" dirty="0"/>
              <a:t>- DO NOT use glossy paper. It is twice the cost and glare from classroom lights make it hard to read.</a:t>
            </a:r>
          </a:p>
          <a:p>
            <a:r>
              <a:rPr lang="en-US" sz="1200"/>
              <a:t>- Printed </a:t>
            </a:r>
            <a:r>
              <a:rPr lang="en-US" sz="1200" dirty="0"/>
              <a:t>full size this will be 3ft x 4ft – Help Desk has printing instructions (sadly not posted on-line)</a:t>
            </a:r>
            <a:endParaRPr lang="en-US" sz="1200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A139-74D1-4B27-B7E7-ED61B264D7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43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Board_of_Directors_Re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signlab.rpi.edu/project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5153725" cy="141573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Client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0294645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Client Mentor(s): Name1, Name2, …  ; Project Engineer: Name (Dept.); Chief Engineer: Name (Dept.)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Slides 2-3 contain INSTRUCTIONS 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324600"/>
            <a:ext cx="39502080" cy="25275537"/>
          </a:xfrm>
        </p:spPr>
        <p:txBody>
          <a:bodyPr vert="horz" lIns="438912" tIns="219456" rIns="438912" bIns="219456" rtlCol="0" anchor="t">
            <a:normAutofit/>
          </a:bodyPr>
          <a:lstStyle/>
          <a:p>
            <a:r>
              <a:rPr lang="en-US" sz="8000" dirty="0"/>
              <a:t>Detailed notes are (of course) on EDN</a:t>
            </a:r>
          </a:p>
          <a:p>
            <a:pPr lvl="1"/>
            <a:r>
              <a:rPr lang="en-US" sz="8000" dirty="0">
                <a:hlinkClick r:id="rId3"/>
              </a:rPr>
              <a:t>Board of Directors Review - Capstone Support - The Design Lab at Rensselaer - Electronic Design Notebook (rpi.edu)</a:t>
            </a:r>
            <a:endParaRPr lang="en-US" sz="8000" dirty="0"/>
          </a:p>
          <a:p>
            <a:r>
              <a:rPr lang="en-US" sz="8000" dirty="0"/>
              <a:t>Project Engineers’ department is “CORE”, </a:t>
            </a:r>
            <a:r>
              <a:rPr lang="en-US" sz="8000" b="1" u="sng" dirty="0"/>
              <a:t>except</a:t>
            </a:r>
            <a:r>
              <a:rPr lang="en-US" sz="8000" dirty="0"/>
              <a:t> for Prof. Kanai, who is a member of ECSE</a:t>
            </a:r>
          </a:p>
          <a:p>
            <a:r>
              <a:rPr lang="en-US" sz="8000" dirty="0"/>
              <a:t>DO NOT put your Gantt chart on the poster. Don’t print it, mention it, show it. It is too small and detailed for the 25 min schedule.</a:t>
            </a:r>
          </a:p>
          <a:p>
            <a:r>
              <a:rPr lang="en-US" sz="8000" dirty="0"/>
              <a:t>Abbreviations of Majors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Mechanical – MECL			Electrical - 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– CSYS		Computer Science - CSCI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Materials – MATL			Industrial - MGTE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Aeronautical – AERO			Biomedical - BMED</a:t>
            </a:r>
          </a:p>
          <a:p>
            <a:r>
              <a:rPr lang="en-US" sz="8000" dirty="0"/>
              <a:t>USE this poster as an aid during presentation. Point to pictures, highlight data and graphs. If you draw a blank, just talk about the next section to get back on track.</a:t>
            </a:r>
          </a:p>
          <a:p>
            <a:r>
              <a:rPr lang="en-US" sz="8000" dirty="0">
                <a:cs typeface="Calibri"/>
              </a:rPr>
              <a:t>Some examples of past FINAL posters are hanging in classroom &amp; online for reference. </a:t>
            </a:r>
            <a:r>
              <a:rPr lang="en-US" sz="8000" dirty="0">
                <a:ea typeface="+mn-lt"/>
                <a:cs typeface="+mn-lt"/>
                <a:hlinkClick r:id="rId4"/>
              </a:rPr>
              <a:t>https://designlab.rpi.edu/projects</a:t>
            </a:r>
            <a:r>
              <a:rPr lang="en-US" sz="8000" dirty="0">
                <a:ea typeface="+mn-lt"/>
                <a:cs typeface="+mn-lt"/>
              </a:rPr>
              <a:t> </a:t>
            </a:r>
          </a:p>
          <a:p>
            <a:r>
              <a:rPr lang="en-US" sz="8000" dirty="0">
                <a:ea typeface="+mn-lt"/>
                <a:cs typeface="+mn-lt"/>
              </a:rPr>
              <a:t>BDR Posters will be displayed on the monitors in the room</a:t>
            </a:r>
          </a:p>
          <a:p>
            <a:r>
              <a:rPr lang="en-US" sz="8000" dirty="0">
                <a:ea typeface="+mn-lt"/>
                <a:cs typeface="+mn-lt"/>
              </a:rPr>
              <a:t>Final posters will be printed and hung on easels for Design Showcase</a:t>
            </a:r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43202" y="4495800"/>
            <a:ext cx="40005000" cy="22406114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Poster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client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</a:t>
            </a:r>
            <a:r>
              <a:rPr lang="en-US" b="1" dirty="0"/>
              <a:t>MIDTERM</a:t>
            </a:r>
            <a:r>
              <a:rPr lang="en-US" dirty="0"/>
              <a:t> poster content.  </a:t>
            </a:r>
            <a:r>
              <a:rPr lang="en-US" b="1" dirty="0"/>
              <a:t>FINAL</a:t>
            </a:r>
            <a:r>
              <a:rPr lang="en-US" dirty="0"/>
              <a:t>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sz="8000" b="1" u="sng" dirty="0"/>
              <a:t>Font of bulleted text should be 66 pt or larger, annotations and axis labels 48 pt or larger.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For RPI sponsored projects, use either of these logos -&gt;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3DE27B-D218-2881-B04A-6880E6471E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600" y="24688800"/>
            <a:ext cx="2670053" cy="267005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CB890B6-AD50-7A25-DFBB-7DEB0F008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451" y="28041600"/>
            <a:ext cx="127063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79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500</Words>
  <Application>Microsoft Office PowerPoint</Application>
  <PresentationFormat>Custom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Previous slide was a TEMPLATE for the poster. Slides 2-3 contain INSTRUCTIONS for the poster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Paster, Aren</cp:lastModifiedBy>
  <cp:revision>198</cp:revision>
  <dcterms:created xsi:type="dcterms:W3CDTF">2010-10-13T15:25:13Z</dcterms:created>
  <dcterms:modified xsi:type="dcterms:W3CDTF">2024-12-06T18:28:28Z</dcterms:modified>
</cp:coreProperties>
</file>