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2"/>
  </p:notesMasterIdLst>
  <p:sldIdLst>
    <p:sldId id="657" r:id="rId5"/>
    <p:sldId id="383" r:id="rId6"/>
    <p:sldId id="384" r:id="rId7"/>
    <p:sldId id="385"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536" r:id="rId68"/>
    <p:sldId id="546" r:id="rId69"/>
    <p:sldId id="621" r:id="rId70"/>
    <p:sldId id="287" r:id="rId71"/>
    <p:sldId id="593" r:id="rId72"/>
    <p:sldId id="340" r:id="rId73"/>
    <p:sldId id="288" r:id="rId74"/>
    <p:sldId id="290" r:id="rId75"/>
    <p:sldId id="642" r:id="rId76"/>
    <p:sldId id="643" r:id="rId77"/>
    <p:sldId id="559" r:id="rId78"/>
    <p:sldId id="393" r:id="rId79"/>
    <p:sldId id="616" r:id="rId80"/>
    <p:sldId id="622" r:id="rId81"/>
    <p:sldId id="293" r:id="rId82"/>
    <p:sldId id="594" r:id="rId83"/>
    <p:sldId id="586" r:id="rId84"/>
    <p:sldId id="587" r:id="rId85"/>
    <p:sldId id="588" r:id="rId86"/>
    <p:sldId id="589" r:id="rId87"/>
    <p:sldId id="590" r:id="rId88"/>
    <p:sldId id="394" r:id="rId89"/>
    <p:sldId id="342" r:id="rId90"/>
    <p:sldId id="618" r:id="rId91"/>
    <p:sldId id="601" r:id="rId92"/>
    <p:sldId id="474" r:id="rId93"/>
    <p:sldId id="583" r:id="rId94"/>
    <p:sldId id="623" r:id="rId95"/>
    <p:sldId id="518" r:id="rId96"/>
    <p:sldId id="595" r:id="rId97"/>
    <p:sldId id="644" r:id="rId98"/>
    <p:sldId id="343" r:id="rId99"/>
    <p:sldId id="344" r:id="rId100"/>
    <p:sldId id="580" r:id="rId101"/>
    <p:sldId id="534" r:id="rId102"/>
    <p:sldId id="550" r:id="rId103"/>
    <p:sldId id="551" r:id="rId104"/>
    <p:sldId id="624" r:id="rId105"/>
    <p:sldId id="298" r:id="rId106"/>
    <p:sldId id="596" r:id="rId107"/>
    <p:sldId id="645" r:id="rId108"/>
    <p:sldId id="446" r:id="rId109"/>
    <p:sldId id="447" r:id="rId110"/>
    <p:sldId id="450" r:id="rId111"/>
    <p:sldId id="602" r:id="rId112"/>
    <p:sldId id="603" r:id="rId113"/>
    <p:sldId id="633" r:id="rId114"/>
    <p:sldId id="528" r:id="rId115"/>
    <p:sldId id="625" r:id="rId116"/>
    <p:sldId id="300" r:id="rId117"/>
    <p:sldId id="646" r:id="rId118"/>
    <p:sldId id="597" r:id="rId119"/>
    <p:sldId id="382" r:id="rId120"/>
    <p:sldId id="584" r:id="rId121"/>
    <p:sldId id="634" r:id="rId122"/>
    <p:sldId id="529" r:id="rId123"/>
    <p:sldId id="626" r:id="rId124"/>
    <p:sldId id="302" r:id="rId125"/>
    <p:sldId id="598" r:id="rId126"/>
    <p:sldId id="648" r:id="rId127"/>
    <p:sldId id="494" r:id="rId128"/>
    <p:sldId id="404" r:id="rId129"/>
    <p:sldId id="495" r:id="rId130"/>
    <p:sldId id="496" r:id="rId131"/>
    <p:sldId id="486" r:id="rId132"/>
    <p:sldId id="530" r:id="rId133"/>
    <p:sldId id="535" r:id="rId134"/>
    <p:sldId id="627" r:id="rId135"/>
    <p:sldId id="304" r:id="rId136"/>
    <p:sldId id="599" r:id="rId137"/>
    <p:sldId id="395" r:id="rId138"/>
    <p:sldId id="619" r:id="rId139"/>
    <p:sldId id="396" r:id="rId140"/>
    <p:sldId id="628" r:id="rId141"/>
    <p:sldId id="562" r:id="rId142"/>
    <p:sldId id="600" r:id="rId143"/>
    <p:sldId id="564" r:id="rId144"/>
    <p:sldId id="649" r:id="rId145"/>
    <p:sldId id="651" r:id="rId146"/>
    <p:sldId id="653" r:id="rId147"/>
    <p:sldId id="654" r:id="rId148"/>
    <p:sldId id="650" r:id="rId149"/>
    <p:sldId id="655" r:id="rId150"/>
    <p:sldId id="620" r:id="rId151"/>
    <p:sldId id="482" r:id="rId152"/>
    <p:sldId id="553" r:id="rId153"/>
    <p:sldId id="656" r:id="rId154"/>
    <p:sldId id="647" r:id="rId155"/>
    <p:sldId id="568" r:id="rId156"/>
    <p:sldId id="567" r:id="rId157"/>
    <p:sldId id="378" r:id="rId158"/>
    <p:sldId id="350" r:id="rId159"/>
    <p:sldId id="338" r:id="rId160"/>
    <p:sldId id="352" r:id="rId1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7571" autoAdjust="0"/>
  </p:normalViewPr>
  <p:slideViewPr>
    <p:cSldViewPr>
      <p:cViewPr varScale="1">
        <p:scale>
          <a:sx n="80" d="100"/>
          <a:sy n="80" d="100"/>
        </p:scale>
        <p:origin x="965" y="5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6021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commentAuthors" Target="commentAuthor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viewProps" Target="view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12/20/2024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72</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104</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105</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149</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12/20/2024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12/20/2024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12/20/2024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12/20/2024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12/20/2024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12/20/2024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12/20/2024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12/20/2024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12/20/2024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12/20/2024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12/20/2024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12/20/2024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12/20/2024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12/20/2024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12/20/2024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12/20/2024</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8.xml"/></Relationships>
</file>

<file path=ppt/slides/_rels/slide1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42.xml"/><Relationship Id="rId7" Type="http://schemas.openxmlformats.org/officeDocument/2006/relationships/slide" Target="slide10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2.xml"/><Relationship Id="rId11" Type="http://schemas.openxmlformats.org/officeDocument/2006/relationships/slide" Target="slide138.xml"/><Relationship Id="rId5" Type="http://schemas.openxmlformats.org/officeDocument/2006/relationships/slide" Target="slide78.xml"/><Relationship Id="rId10" Type="http://schemas.openxmlformats.org/officeDocument/2006/relationships/slide" Target="slide132.xml"/><Relationship Id="rId4" Type="http://schemas.openxmlformats.org/officeDocument/2006/relationships/slide" Target="slide67.xml"/><Relationship Id="rId9" Type="http://schemas.openxmlformats.org/officeDocument/2006/relationships/slide" Target="slide121.xml"/></Relationships>
</file>

<file path=ppt/slides/_rels/slide60.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3733199511"/>
              </p:ext>
            </p:extLst>
          </p:nvPr>
        </p:nvGraphicFramePr>
        <p:xfrm>
          <a:off x="623501" y="1290381"/>
          <a:ext cx="7948999" cy="29718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105</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106</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108</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110</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114</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118</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125</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128</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141</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142</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144</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145</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146</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147</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150</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10/17 (or) 10/18</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151</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152</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Reqs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2906649"/>
              </p:ext>
            </p:extLst>
          </p:nvPr>
        </p:nvGraphicFramePr>
        <p:xfrm>
          <a:off x="381000" y="1005329"/>
          <a:ext cx="8382000" cy="370137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Accountability slide 43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defTabSz="685800" rtl="0" eaLnBrk="1" latinLnBrk="0" hangingPunct="1">
                        <a:spcBef>
                          <a:spcPts val="0"/>
                        </a:spcBef>
                        <a:spcAft>
                          <a:spcPts val="0"/>
                        </a:spcAft>
                      </a:pPr>
                      <a:endParaRPr lang="en-US" sz="1200" b="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156</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157</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extLst>
              <p:ext uri="{D42A27DB-BD31-4B8C-83A1-F6EECF244321}">
                <p14:modId xmlns:p14="http://schemas.microsoft.com/office/powerpoint/2010/main" val="481728510"/>
              </p:ext>
            </p:extLst>
          </p:nvPr>
        </p:nvGraphicFramePr>
        <p:xfrm>
          <a:off x="623501" y="1290381"/>
          <a:ext cx="7948999" cy="29718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743071198"/>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extLst>
              <p:ext uri="{D42A27DB-BD31-4B8C-83A1-F6EECF244321}">
                <p14:modId xmlns:p14="http://schemas.microsoft.com/office/powerpoint/2010/main" val="2168416229"/>
              </p:ext>
            </p:extLst>
          </p:nvPr>
        </p:nvGraphicFramePr>
        <p:xfrm>
          <a:off x="452910" y="1140616"/>
          <a:ext cx="8180971" cy="3260948"/>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	.</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extLst>
              <p:ext uri="{D42A27DB-BD31-4B8C-83A1-F6EECF244321}">
                <p14:modId xmlns:p14="http://schemas.microsoft.com/office/powerpoint/2010/main" val="2145249357"/>
              </p:ext>
            </p:extLst>
          </p:nvPr>
        </p:nvGraphicFramePr>
        <p:xfrm>
          <a:off x="452910" y="1140616"/>
          <a:ext cx="8180971" cy="3346911"/>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 y="1939313"/>
            <a:ext cx="8441375"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5"/>
            <a:ext cx="8610600" cy="4351338"/>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 (2 min)</a:t>
            </a:r>
          </a:p>
          <a:p>
            <a:r>
              <a:rPr lang="en-US" sz="2400" dirty="0"/>
              <a:t>Watched the </a:t>
            </a:r>
            <a:r>
              <a:rPr lang="en-US" sz="2400" dirty="0">
                <a:hlinkClick r:id="rId2"/>
              </a:rPr>
              <a:t>Capstone Introduction &amp; Expectations video</a:t>
            </a:r>
            <a:r>
              <a:rPr lang="en-US" sz="2400" dirty="0"/>
              <a:t> (7 min)</a:t>
            </a:r>
          </a:p>
          <a:p>
            <a:r>
              <a:rPr lang="en-US" sz="2400" dirty="0"/>
              <a:t>Read the project description (10 min)</a:t>
            </a:r>
          </a:p>
          <a:p>
            <a:r>
              <a:rPr lang="en-US" sz="2400" dirty="0"/>
              <a:t>Identify time and register for </a:t>
            </a:r>
            <a:r>
              <a:rPr lang="en-US" sz="2400" dirty="0">
                <a:hlinkClick r:id="rId3"/>
              </a:rPr>
              <a:t>Team Building Retreat</a:t>
            </a:r>
            <a:r>
              <a:rPr lang="en-US" sz="2400" dirty="0"/>
              <a:t> (10 min)</a:t>
            </a:r>
          </a:p>
          <a:p>
            <a:endParaRPr lang="en-US" sz="2400" dirty="0"/>
          </a:p>
          <a:p>
            <a:r>
              <a:rPr lang="en-US" sz="2400" dirty="0"/>
              <a:t>Want to earn an A in this class</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65</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67</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74</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80</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82</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85</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9518</Words>
  <Application>Microsoft Office PowerPoint</Application>
  <PresentationFormat>On-screen Show (4:3)</PresentationFormat>
  <Paragraphs>1625</Paragraphs>
  <Slides>157</Slides>
  <Notes>60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157</vt:i4>
      </vt:variant>
    </vt:vector>
  </HeadingPairs>
  <TitlesOfParts>
    <vt:vector size="174"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5 min - Wrap-up</vt:lpstr>
      <vt:lpstr>Day 3 &amp; 4 Activities</vt:lpstr>
      <vt:lpstr>Action Items / Meeting Prep (previously called homework, to be completed BEFORE Meeting 3)</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Detailed Individual Design Report Intro</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2024-12-20T15:14:21Z</dcterms:modified>
</cp:coreProperties>
</file>