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15EC39-414B-4BDC-AFB8-950708395E2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2A1992-B863-49D0-88BE-9BA104FA2EA7}">
      <dgm:prSet phldrT="[Text]"/>
      <dgm:spPr/>
      <dgm:t>
        <a:bodyPr/>
        <a:lstStyle/>
        <a:p>
          <a:r>
            <a:rPr lang="en-US" dirty="0"/>
            <a:t>SVN / EDN</a:t>
          </a:r>
        </a:p>
      </dgm:t>
    </dgm:pt>
    <dgm:pt modelId="{82E831E1-4BA8-4A6E-8B2E-F9101EC94581}" type="parTrans" cxnId="{5A330477-91FC-443E-9A5C-4B9611712D75}">
      <dgm:prSet/>
      <dgm:spPr/>
      <dgm:t>
        <a:bodyPr/>
        <a:lstStyle/>
        <a:p>
          <a:endParaRPr lang="en-US"/>
        </a:p>
      </dgm:t>
    </dgm:pt>
    <dgm:pt modelId="{68090FD3-815E-46AD-8F41-676F220932AF}" type="sibTrans" cxnId="{5A330477-91FC-443E-9A5C-4B9611712D75}">
      <dgm:prSet/>
      <dgm:spPr/>
      <dgm:t>
        <a:bodyPr/>
        <a:lstStyle/>
        <a:p>
          <a:endParaRPr lang="en-US"/>
        </a:p>
      </dgm:t>
    </dgm:pt>
    <dgm:pt modelId="{0651E601-21E4-4046-BB74-A641764E5575}">
      <dgm:prSet phldrT="[Text]"/>
      <dgm:spPr/>
      <dgm:t>
        <a:bodyPr/>
        <a:lstStyle/>
        <a:p>
          <a:r>
            <a:rPr lang="en-US" dirty="0"/>
            <a:t>User1 </a:t>
          </a:r>
        </a:p>
        <a:p>
          <a:r>
            <a:rPr lang="en-US" dirty="0"/>
            <a:t>PC</a:t>
          </a:r>
        </a:p>
      </dgm:t>
    </dgm:pt>
    <dgm:pt modelId="{4307B3D2-5121-4A38-875A-4C77FAABD47E}" type="parTrans" cxnId="{CC23111A-F347-47FA-9CBE-D447F8FFDD9D}">
      <dgm:prSet/>
      <dgm:spPr/>
      <dgm:t>
        <a:bodyPr/>
        <a:lstStyle/>
        <a:p>
          <a:endParaRPr lang="en-US"/>
        </a:p>
      </dgm:t>
    </dgm:pt>
    <dgm:pt modelId="{416674A3-5C16-4D23-A181-63EE8EAD9924}" type="sibTrans" cxnId="{CC23111A-F347-47FA-9CBE-D447F8FFDD9D}">
      <dgm:prSet/>
      <dgm:spPr/>
      <dgm:t>
        <a:bodyPr/>
        <a:lstStyle/>
        <a:p>
          <a:endParaRPr lang="en-US"/>
        </a:p>
      </dgm:t>
    </dgm:pt>
    <dgm:pt modelId="{E6E31F39-DDD1-4460-923E-11D0011B6721}">
      <dgm:prSet phldrT="[Text]"/>
      <dgm:spPr/>
      <dgm:t>
        <a:bodyPr/>
        <a:lstStyle/>
        <a:p>
          <a:r>
            <a:rPr lang="en-US" dirty="0"/>
            <a:t>Shared Server</a:t>
          </a:r>
        </a:p>
        <a:p>
          <a:endParaRPr lang="en-US" dirty="0"/>
        </a:p>
        <a:p>
          <a:r>
            <a:rPr lang="en-US" dirty="0"/>
            <a:t>Virtual Machine</a:t>
          </a:r>
        </a:p>
        <a:p>
          <a:endParaRPr lang="en-US" dirty="0"/>
        </a:p>
      </dgm:t>
    </dgm:pt>
    <dgm:pt modelId="{A9C4B369-AF2F-46D0-8946-459B2532D15F}" type="parTrans" cxnId="{D07F168D-60ED-4E20-B864-D040B5F5454F}">
      <dgm:prSet/>
      <dgm:spPr/>
      <dgm:t>
        <a:bodyPr/>
        <a:lstStyle/>
        <a:p>
          <a:endParaRPr lang="en-US"/>
        </a:p>
      </dgm:t>
    </dgm:pt>
    <dgm:pt modelId="{FEE41AFF-7E21-4ED7-B804-8503B9CE36AB}" type="sibTrans" cxnId="{D07F168D-60ED-4E20-B864-D040B5F5454F}">
      <dgm:prSet/>
      <dgm:spPr/>
      <dgm:t>
        <a:bodyPr/>
        <a:lstStyle/>
        <a:p>
          <a:endParaRPr lang="en-US"/>
        </a:p>
      </dgm:t>
    </dgm:pt>
    <dgm:pt modelId="{9677D564-83FF-4223-A063-F67343F87D28}">
      <dgm:prSet phldrT="[Text]"/>
      <dgm:spPr/>
      <dgm:t>
        <a:bodyPr/>
        <a:lstStyle/>
        <a:p>
          <a:r>
            <a:rPr lang="en-US" dirty="0"/>
            <a:t>User 2 </a:t>
          </a:r>
        </a:p>
        <a:p>
          <a:r>
            <a:rPr lang="en-US" dirty="0"/>
            <a:t>PC</a:t>
          </a:r>
        </a:p>
      </dgm:t>
    </dgm:pt>
    <dgm:pt modelId="{783597E0-EAD8-4E8C-8DEF-D82A59E5AFCB}" type="parTrans" cxnId="{5DDA8BD3-FB2C-487F-B629-D00B64F01717}">
      <dgm:prSet/>
      <dgm:spPr/>
      <dgm:t>
        <a:bodyPr/>
        <a:lstStyle/>
        <a:p>
          <a:endParaRPr lang="en-US"/>
        </a:p>
      </dgm:t>
    </dgm:pt>
    <dgm:pt modelId="{98809342-D16F-42AB-9B88-7F1681EF6C82}" type="sibTrans" cxnId="{5DDA8BD3-FB2C-487F-B629-D00B64F01717}">
      <dgm:prSet/>
      <dgm:spPr/>
      <dgm:t>
        <a:bodyPr/>
        <a:lstStyle/>
        <a:p>
          <a:endParaRPr lang="en-US"/>
        </a:p>
      </dgm:t>
    </dgm:pt>
    <dgm:pt modelId="{EFDC9E7F-D478-478C-BFBE-BC58316A908B}">
      <dgm:prSet phldrT="[Text]"/>
      <dgm:spPr/>
      <dgm:t>
        <a:bodyPr/>
        <a:lstStyle/>
        <a:p>
          <a:r>
            <a:rPr lang="en-US" dirty="0"/>
            <a:t>User 3 </a:t>
          </a:r>
        </a:p>
        <a:p>
          <a:r>
            <a:rPr lang="en-US" dirty="0"/>
            <a:t>Mac</a:t>
          </a:r>
        </a:p>
      </dgm:t>
    </dgm:pt>
    <dgm:pt modelId="{964D5C72-34D7-40AA-804F-822DB22CC751}" type="parTrans" cxnId="{2A7345BF-5BF0-4E7F-A53A-20BAF9111159}">
      <dgm:prSet/>
      <dgm:spPr/>
      <dgm:t>
        <a:bodyPr/>
        <a:lstStyle/>
        <a:p>
          <a:endParaRPr lang="en-US"/>
        </a:p>
      </dgm:t>
    </dgm:pt>
    <dgm:pt modelId="{4EFB51D8-1DE5-4F21-9571-87ACDAA372EF}" type="sibTrans" cxnId="{2A7345BF-5BF0-4E7F-A53A-20BAF9111159}">
      <dgm:prSet/>
      <dgm:spPr/>
      <dgm:t>
        <a:bodyPr/>
        <a:lstStyle/>
        <a:p>
          <a:endParaRPr lang="en-US"/>
        </a:p>
      </dgm:t>
    </dgm:pt>
    <dgm:pt modelId="{D09827ED-567D-4562-A3AA-767019123A74}">
      <dgm:prSet phldrT="[Text]"/>
      <dgm:spPr/>
      <dgm:t>
        <a:bodyPr/>
        <a:lstStyle/>
        <a:p>
          <a:r>
            <a:rPr lang="en-US"/>
            <a:t>Virtual Machine</a:t>
          </a:r>
          <a:endParaRPr lang="en-US" dirty="0"/>
        </a:p>
      </dgm:t>
    </dgm:pt>
    <dgm:pt modelId="{332DB789-0E56-4D12-96F4-BA8DD1EFEAA9}" type="parTrans" cxnId="{F8E6CC28-400F-44E8-B4F4-D4125A4866DA}">
      <dgm:prSet/>
      <dgm:spPr/>
      <dgm:t>
        <a:bodyPr/>
        <a:lstStyle/>
        <a:p>
          <a:endParaRPr lang="en-US"/>
        </a:p>
      </dgm:t>
    </dgm:pt>
    <dgm:pt modelId="{2CE78A9B-253C-49E5-BF87-E8BD6CF671FF}" type="sibTrans" cxnId="{F8E6CC28-400F-44E8-B4F4-D4125A4866DA}">
      <dgm:prSet/>
      <dgm:spPr/>
      <dgm:t>
        <a:bodyPr/>
        <a:lstStyle/>
        <a:p>
          <a:endParaRPr lang="en-US"/>
        </a:p>
      </dgm:t>
    </dgm:pt>
    <dgm:pt modelId="{C627D35F-E609-4DD4-91CA-2F0403976C7B}">
      <dgm:prSet phldrT="[Text]"/>
      <dgm:spPr/>
      <dgm:t>
        <a:bodyPr/>
        <a:lstStyle/>
        <a:p>
          <a:r>
            <a:rPr lang="en-US" dirty="0"/>
            <a:t>Virtual Machine</a:t>
          </a:r>
        </a:p>
      </dgm:t>
    </dgm:pt>
    <dgm:pt modelId="{1A44AADA-ADBB-4FF0-8345-2B8E6AC86DC8}" type="parTrans" cxnId="{0344EBED-F725-4302-99A0-0CB193571B3D}">
      <dgm:prSet/>
      <dgm:spPr/>
      <dgm:t>
        <a:bodyPr/>
        <a:lstStyle/>
        <a:p>
          <a:endParaRPr lang="en-US"/>
        </a:p>
      </dgm:t>
    </dgm:pt>
    <dgm:pt modelId="{8BFC902D-2A30-4471-BD27-DCB353FCBEDE}" type="sibTrans" cxnId="{0344EBED-F725-4302-99A0-0CB193571B3D}">
      <dgm:prSet/>
      <dgm:spPr/>
      <dgm:t>
        <a:bodyPr/>
        <a:lstStyle/>
        <a:p>
          <a:endParaRPr lang="en-US"/>
        </a:p>
      </dgm:t>
    </dgm:pt>
    <dgm:pt modelId="{DD374B1D-2465-4860-887D-EDA1E245B3DC}">
      <dgm:prSet phldrT="[Text]"/>
      <dgm:spPr/>
      <dgm:t>
        <a:bodyPr/>
        <a:lstStyle/>
        <a:p>
          <a:r>
            <a:rPr lang="en-US"/>
            <a:t>Virtual Machine</a:t>
          </a:r>
          <a:endParaRPr lang="en-US" dirty="0"/>
        </a:p>
      </dgm:t>
    </dgm:pt>
    <dgm:pt modelId="{31DB4791-EF71-40F8-9452-1C495A3C40A4}" type="parTrans" cxnId="{B8C7EBDF-CC46-4FEC-97AB-38A5AC3FEC0D}">
      <dgm:prSet/>
      <dgm:spPr/>
      <dgm:t>
        <a:bodyPr/>
        <a:lstStyle/>
        <a:p>
          <a:endParaRPr lang="en-US"/>
        </a:p>
      </dgm:t>
    </dgm:pt>
    <dgm:pt modelId="{B38EB636-6AEC-4EC0-8418-9E2F311FFB6E}" type="sibTrans" cxnId="{B8C7EBDF-CC46-4FEC-97AB-38A5AC3FEC0D}">
      <dgm:prSet/>
      <dgm:spPr/>
      <dgm:t>
        <a:bodyPr/>
        <a:lstStyle/>
        <a:p>
          <a:endParaRPr lang="en-US"/>
        </a:p>
      </dgm:t>
    </dgm:pt>
    <dgm:pt modelId="{807EA577-D2C2-4F1D-AE0E-DAD6784DA507}" type="pres">
      <dgm:prSet presAssocID="{9D15EC39-414B-4BDC-AFB8-950708395E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01FD92C-2D03-47D8-B14D-B774D1D1B5BF}" type="pres">
      <dgm:prSet presAssocID="{342A1992-B863-49D0-88BE-9BA104FA2EA7}" presName="hierRoot1" presStyleCnt="0"/>
      <dgm:spPr/>
    </dgm:pt>
    <dgm:pt modelId="{CFDA30B0-A18B-4115-9337-0B053678DA01}" type="pres">
      <dgm:prSet presAssocID="{342A1992-B863-49D0-88BE-9BA104FA2EA7}" presName="composite" presStyleCnt="0"/>
      <dgm:spPr/>
    </dgm:pt>
    <dgm:pt modelId="{8CCBB66E-CE37-453C-A946-5D75A2A129A0}" type="pres">
      <dgm:prSet presAssocID="{342A1992-B863-49D0-88BE-9BA104FA2EA7}" presName="background" presStyleLbl="node0" presStyleIdx="0" presStyleCnt="1"/>
      <dgm:spPr/>
    </dgm:pt>
    <dgm:pt modelId="{D13B25BA-C51F-48A8-A7DE-85133D40EF42}" type="pres">
      <dgm:prSet presAssocID="{342A1992-B863-49D0-88BE-9BA104FA2EA7}" presName="text" presStyleLbl="fgAcc0" presStyleIdx="0" presStyleCnt="1">
        <dgm:presLayoutVars>
          <dgm:chPref val="3"/>
        </dgm:presLayoutVars>
      </dgm:prSet>
      <dgm:spPr/>
    </dgm:pt>
    <dgm:pt modelId="{E7192185-9E66-4F75-97EA-C825EBE930DE}" type="pres">
      <dgm:prSet presAssocID="{342A1992-B863-49D0-88BE-9BA104FA2EA7}" presName="hierChild2" presStyleCnt="0"/>
      <dgm:spPr/>
    </dgm:pt>
    <dgm:pt modelId="{EE177033-71B8-4BAA-A0F5-9175E296597E}" type="pres">
      <dgm:prSet presAssocID="{4307B3D2-5121-4A38-875A-4C77FAABD47E}" presName="Name10" presStyleLbl="parChTrans1D2" presStyleIdx="0" presStyleCnt="4"/>
      <dgm:spPr/>
    </dgm:pt>
    <dgm:pt modelId="{596954D5-0D53-4395-A6CB-8A91E1572E21}" type="pres">
      <dgm:prSet presAssocID="{0651E601-21E4-4046-BB74-A641764E5575}" presName="hierRoot2" presStyleCnt="0"/>
      <dgm:spPr/>
    </dgm:pt>
    <dgm:pt modelId="{1D8B9550-AC91-49C0-9AB5-4BB96DEBE689}" type="pres">
      <dgm:prSet presAssocID="{0651E601-21E4-4046-BB74-A641764E5575}" presName="composite2" presStyleCnt="0"/>
      <dgm:spPr/>
    </dgm:pt>
    <dgm:pt modelId="{B81F7053-C9CB-45C2-9581-352B7E05CEC4}" type="pres">
      <dgm:prSet presAssocID="{0651E601-21E4-4046-BB74-A641764E5575}" presName="background2" presStyleLbl="node2" presStyleIdx="0" presStyleCnt="4"/>
      <dgm:spPr/>
    </dgm:pt>
    <dgm:pt modelId="{BE0361F4-DE97-41C8-AE2D-C9D73F77C37C}" type="pres">
      <dgm:prSet presAssocID="{0651E601-21E4-4046-BB74-A641764E5575}" presName="text2" presStyleLbl="fgAcc2" presStyleIdx="0" presStyleCnt="4">
        <dgm:presLayoutVars>
          <dgm:chPref val="3"/>
        </dgm:presLayoutVars>
      </dgm:prSet>
      <dgm:spPr/>
    </dgm:pt>
    <dgm:pt modelId="{0FBD5384-01F7-4E1A-A469-D868B140D51D}" type="pres">
      <dgm:prSet presAssocID="{0651E601-21E4-4046-BB74-A641764E5575}" presName="hierChild3" presStyleCnt="0"/>
      <dgm:spPr/>
    </dgm:pt>
    <dgm:pt modelId="{46DA7100-4EA3-40A0-AFE5-A2431EF3F068}" type="pres">
      <dgm:prSet presAssocID="{332DB789-0E56-4D12-96F4-BA8DD1EFEAA9}" presName="Name17" presStyleLbl="parChTrans1D3" presStyleIdx="0" presStyleCnt="3"/>
      <dgm:spPr/>
    </dgm:pt>
    <dgm:pt modelId="{B78FAFD3-2B71-4A15-A4E3-FD0E5655A0BC}" type="pres">
      <dgm:prSet presAssocID="{D09827ED-567D-4562-A3AA-767019123A74}" presName="hierRoot3" presStyleCnt="0"/>
      <dgm:spPr/>
    </dgm:pt>
    <dgm:pt modelId="{5C2944CC-7F3D-4DA1-B057-48AEC63F2AE1}" type="pres">
      <dgm:prSet presAssocID="{D09827ED-567D-4562-A3AA-767019123A74}" presName="composite3" presStyleCnt="0"/>
      <dgm:spPr/>
    </dgm:pt>
    <dgm:pt modelId="{82BAF61F-4D42-4235-87B2-11D7B3BE17DB}" type="pres">
      <dgm:prSet presAssocID="{D09827ED-567D-4562-A3AA-767019123A74}" presName="background3" presStyleLbl="node3" presStyleIdx="0" presStyleCnt="3"/>
      <dgm:spPr/>
    </dgm:pt>
    <dgm:pt modelId="{1BA17347-25C3-428A-A8C2-BA6DC656A5E7}" type="pres">
      <dgm:prSet presAssocID="{D09827ED-567D-4562-A3AA-767019123A74}" presName="text3" presStyleLbl="fgAcc3" presStyleIdx="0" presStyleCnt="3">
        <dgm:presLayoutVars>
          <dgm:chPref val="3"/>
        </dgm:presLayoutVars>
      </dgm:prSet>
      <dgm:spPr/>
    </dgm:pt>
    <dgm:pt modelId="{C3BAA2B3-2DDD-4787-9C61-5583C4E0A179}" type="pres">
      <dgm:prSet presAssocID="{D09827ED-567D-4562-A3AA-767019123A74}" presName="hierChild4" presStyleCnt="0"/>
      <dgm:spPr/>
    </dgm:pt>
    <dgm:pt modelId="{67FAADE7-6079-44E5-9551-695ED635CC72}" type="pres">
      <dgm:prSet presAssocID="{783597E0-EAD8-4E8C-8DEF-D82A59E5AFCB}" presName="Name10" presStyleLbl="parChTrans1D2" presStyleIdx="1" presStyleCnt="4"/>
      <dgm:spPr/>
    </dgm:pt>
    <dgm:pt modelId="{854C5BC8-0F04-4478-A7E5-AA039CE94B6F}" type="pres">
      <dgm:prSet presAssocID="{9677D564-83FF-4223-A063-F67343F87D28}" presName="hierRoot2" presStyleCnt="0"/>
      <dgm:spPr/>
    </dgm:pt>
    <dgm:pt modelId="{7ABC1EF8-0663-4E15-BC35-5ECA35A3359B}" type="pres">
      <dgm:prSet presAssocID="{9677D564-83FF-4223-A063-F67343F87D28}" presName="composite2" presStyleCnt="0"/>
      <dgm:spPr/>
    </dgm:pt>
    <dgm:pt modelId="{02D7D256-A05B-4E03-B8A3-414FEEE82486}" type="pres">
      <dgm:prSet presAssocID="{9677D564-83FF-4223-A063-F67343F87D28}" presName="background2" presStyleLbl="node2" presStyleIdx="1" presStyleCnt="4"/>
      <dgm:spPr/>
    </dgm:pt>
    <dgm:pt modelId="{6AE78739-2DAB-4824-B9CC-54F41E3B87A6}" type="pres">
      <dgm:prSet presAssocID="{9677D564-83FF-4223-A063-F67343F87D28}" presName="text2" presStyleLbl="fgAcc2" presStyleIdx="1" presStyleCnt="4">
        <dgm:presLayoutVars>
          <dgm:chPref val="3"/>
        </dgm:presLayoutVars>
      </dgm:prSet>
      <dgm:spPr/>
    </dgm:pt>
    <dgm:pt modelId="{CEE0C471-3F53-4E21-80D1-70A7F060580F}" type="pres">
      <dgm:prSet presAssocID="{9677D564-83FF-4223-A063-F67343F87D28}" presName="hierChild3" presStyleCnt="0"/>
      <dgm:spPr/>
    </dgm:pt>
    <dgm:pt modelId="{467E6C4C-66A8-403B-8E45-C4C035874764}" type="pres">
      <dgm:prSet presAssocID="{1A44AADA-ADBB-4FF0-8345-2B8E6AC86DC8}" presName="Name17" presStyleLbl="parChTrans1D3" presStyleIdx="1" presStyleCnt="3"/>
      <dgm:spPr/>
    </dgm:pt>
    <dgm:pt modelId="{3343B108-6A79-4817-A76A-CE05D817BAFD}" type="pres">
      <dgm:prSet presAssocID="{C627D35F-E609-4DD4-91CA-2F0403976C7B}" presName="hierRoot3" presStyleCnt="0"/>
      <dgm:spPr/>
    </dgm:pt>
    <dgm:pt modelId="{1685DF10-0C4A-4DA9-A3F1-BC06D370A78F}" type="pres">
      <dgm:prSet presAssocID="{C627D35F-E609-4DD4-91CA-2F0403976C7B}" presName="composite3" presStyleCnt="0"/>
      <dgm:spPr/>
    </dgm:pt>
    <dgm:pt modelId="{2D31F9EF-E2F1-416C-B7ED-65E32B7F43EC}" type="pres">
      <dgm:prSet presAssocID="{C627D35F-E609-4DD4-91CA-2F0403976C7B}" presName="background3" presStyleLbl="node3" presStyleIdx="1" presStyleCnt="3"/>
      <dgm:spPr/>
    </dgm:pt>
    <dgm:pt modelId="{47F6FA3A-E4C2-4FC4-9DAB-A3D29DEEB1FD}" type="pres">
      <dgm:prSet presAssocID="{C627D35F-E609-4DD4-91CA-2F0403976C7B}" presName="text3" presStyleLbl="fgAcc3" presStyleIdx="1" presStyleCnt="3">
        <dgm:presLayoutVars>
          <dgm:chPref val="3"/>
        </dgm:presLayoutVars>
      </dgm:prSet>
      <dgm:spPr/>
    </dgm:pt>
    <dgm:pt modelId="{80986F42-060C-48E8-A747-C6E76C9CA936}" type="pres">
      <dgm:prSet presAssocID="{C627D35F-E609-4DD4-91CA-2F0403976C7B}" presName="hierChild4" presStyleCnt="0"/>
      <dgm:spPr/>
    </dgm:pt>
    <dgm:pt modelId="{8E546854-D9C1-46FA-8098-6529ED4115D7}" type="pres">
      <dgm:prSet presAssocID="{964D5C72-34D7-40AA-804F-822DB22CC751}" presName="Name10" presStyleLbl="parChTrans1D2" presStyleIdx="2" presStyleCnt="4"/>
      <dgm:spPr/>
    </dgm:pt>
    <dgm:pt modelId="{DF963345-0C2B-4384-978C-8317D8655834}" type="pres">
      <dgm:prSet presAssocID="{EFDC9E7F-D478-478C-BFBE-BC58316A908B}" presName="hierRoot2" presStyleCnt="0"/>
      <dgm:spPr/>
    </dgm:pt>
    <dgm:pt modelId="{863C3E78-8B00-40E0-BCDA-7494039B3EAC}" type="pres">
      <dgm:prSet presAssocID="{EFDC9E7F-D478-478C-BFBE-BC58316A908B}" presName="composite2" presStyleCnt="0"/>
      <dgm:spPr/>
    </dgm:pt>
    <dgm:pt modelId="{37F3AE55-85D0-47AE-B07C-F1CFBFD07847}" type="pres">
      <dgm:prSet presAssocID="{EFDC9E7F-D478-478C-BFBE-BC58316A908B}" presName="background2" presStyleLbl="node2" presStyleIdx="2" presStyleCnt="4"/>
      <dgm:spPr/>
    </dgm:pt>
    <dgm:pt modelId="{195AC544-688B-47B1-8234-4E08D9B5E45E}" type="pres">
      <dgm:prSet presAssocID="{EFDC9E7F-D478-478C-BFBE-BC58316A908B}" presName="text2" presStyleLbl="fgAcc2" presStyleIdx="2" presStyleCnt="4">
        <dgm:presLayoutVars>
          <dgm:chPref val="3"/>
        </dgm:presLayoutVars>
      </dgm:prSet>
      <dgm:spPr/>
    </dgm:pt>
    <dgm:pt modelId="{C21504A0-D34D-4C12-9E66-0B3173F45B55}" type="pres">
      <dgm:prSet presAssocID="{EFDC9E7F-D478-478C-BFBE-BC58316A908B}" presName="hierChild3" presStyleCnt="0"/>
      <dgm:spPr/>
    </dgm:pt>
    <dgm:pt modelId="{84EAFF76-869A-4A8C-8183-6D3ADA4EC2D5}" type="pres">
      <dgm:prSet presAssocID="{31DB4791-EF71-40F8-9452-1C495A3C40A4}" presName="Name17" presStyleLbl="parChTrans1D3" presStyleIdx="2" presStyleCnt="3"/>
      <dgm:spPr/>
    </dgm:pt>
    <dgm:pt modelId="{B9364F1A-B5DE-41B7-95D7-3070812FA858}" type="pres">
      <dgm:prSet presAssocID="{DD374B1D-2465-4860-887D-EDA1E245B3DC}" presName="hierRoot3" presStyleCnt="0"/>
      <dgm:spPr/>
    </dgm:pt>
    <dgm:pt modelId="{C5D49116-1A4F-4F4E-80A1-2693C423134F}" type="pres">
      <dgm:prSet presAssocID="{DD374B1D-2465-4860-887D-EDA1E245B3DC}" presName="composite3" presStyleCnt="0"/>
      <dgm:spPr/>
    </dgm:pt>
    <dgm:pt modelId="{279411B1-AF5D-4859-A6E7-443C165E10B2}" type="pres">
      <dgm:prSet presAssocID="{DD374B1D-2465-4860-887D-EDA1E245B3DC}" presName="background3" presStyleLbl="node3" presStyleIdx="2" presStyleCnt="3"/>
      <dgm:spPr/>
    </dgm:pt>
    <dgm:pt modelId="{029DFA16-1467-4E7D-A78D-12E657F07929}" type="pres">
      <dgm:prSet presAssocID="{DD374B1D-2465-4860-887D-EDA1E245B3DC}" presName="text3" presStyleLbl="fgAcc3" presStyleIdx="2" presStyleCnt="3">
        <dgm:presLayoutVars>
          <dgm:chPref val="3"/>
        </dgm:presLayoutVars>
      </dgm:prSet>
      <dgm:spPr/>
    </dgm:pt>
    <dgm:pt modelId="{D2140942-567B-4B6B-A3D7-31B8904DDA1D}" type="pres">
      <dgm:prSet presAssocID="{DD374B1D-2465-4860-887D-EDA1E245B3DC}" presName="hierChild4" presStyleCnt="0"/>
      <dgm:spPr/>
    </dgm:pt>
    <dgm:pt modelId="{8BEE68C8-E521-4DAA-8DD5-B2C6DA8AFDDD}" type="pres">
      <dgm:prSet presAssocID="{A9C4B369-AF2F-46D0-8946-459B2532D15F}" presName="Name10" presStyleLbl="parChTrans1D2" presStyleIdx="3" presStyleCnt="4"/>
      <dgm:spPr/>
    </dgm:pt>
    <dgm:pt modelId="{DE68E0AE-B864-4E54-9C40-E9F940366FDB}" type="pres">
      <dgm:prSet presAssocID="{E6E31F39-DDD1-4460-923E-11D0011B6721}" presName="hierRoot2" presStyleCnt="0"/>
      <dgm:spPr/>
    </dgm:pt>
    <dgm:pt modelId="{24B6DC06-99D2-4AEE-B18C-C467CDCFB667}" type="pres">
      <dgm:prSet presAssocID="{E6E31F39-DDD1-4460-923E-11D0011B6721}" presName="composite2" presStyleCnt="0"/>
      <dgm:spPr/>
    </dgm:pt>
    <dgm:pt modelId="{F3288971-2CEC-4248-B0B5-9A24596AE3A7}" type="pres">
      <dgm:prSet presAssocID="{E6E31F39-DDD1-4460-923E-11D0011B6721}" presName="background2" presStyleLbl="node2" presStyleIdx="3" presStyleCnt="4"/>
      <dgm:spPr/>
    </dgm:pt>
    <dgm:pt modelId="{A5AD0532-0D57-4005-AC2B-BEB4569E4C01}" type="pres">
      <dgm:prSet presAssocID="{E6E31F39-DDD1-4460-923E-11D0011B6721}" presName="text2" presStyleLbl="fgAcc2" presStyleIdx="3" presStyleCnt="4" custScaleY="196934">
        <dgm:presLayoutVars>
          <dgm:chPref val="3"/>
        </dgm:presLayoutVars>
      </dgm:prSet>
      <dgm:spPr/>
    </dgm:pt>
    <dgm:pt modelId="{0EC822C1-F9B2-4804-AE99-1EF8D6FB2D06}" type="pres">
      <dgm:prSet presAssocID="{E6E31F39-DDD1-4460-923E-11D0011B6721}" presName="hierChild3" presStyleCnt="0"/>
      <dgm:spPr/>
    </dgm:pt>
  </dgm:ptLst>
  <dgm:cxnLst>
    <dgm:cxn modelId="{27CA9F14-CD30-4911-A5D5-DB4461908727}" type="presOf" srcId="{E6E31F39-DDD1-4460-923E-11D0011B6721}" destId="{A5AD0532-0D57-4005-AC2B-BEB4569E4C01}" srcOrd="0" destOrd="0" presId="urn:microsoft.com/office/officeart/2005/8/layout/hierarchy1"/>
    <dgm:cxn modelId="{CC23111A-F347-47FA-9CBE-D447F8FFDD9D}" srcId="{342A1992-B863-49D0-88BE-9BA104FA2EA7}" destId="{0651E601-21E4-4046-BB74-A641764E5575}" srcOrd="0" destOrd="0" parTransId="{4307B3D2-5121-4A38-875A-4C77FAABD47E}" sibTransId="{416674A3-5C16-4D23-A181-63EE8EAD9924}"/>
    <dgm:cxn modelId="{9AF22E1A-3F43-44FE-B1D3-86AEA459AD79}" type="presOf" srcId="{1A44AADA-ADBB-4FF0-8345-2B8E6AC86DC8}" destId="{467E6C4C-66A8-403B-8E45-C4C035874764}" srcOrd="0" destOrd="0" presId="urn:microsoft.com/office/officeart/2005/8/layout/hierarchy1"/>
    <dgm:cxn modelId="{F8E6CC28-400F-44E8-B4F4-D4125A4866DA}" srcId="{0651E601-21E4-4046-BB74-A641764E5575}" destId="{D09827ED-567D-4562-A3AA-767019123A74}" srcOrd="0" destOrd="0" parTransId="{332DB789-0E56-4D12-96F4-BA8DD1EFEAA9}" sibTransId="{2CE78A9B-253C-49E5-BF87-E8BD6CF671FF}"/>
    <dgm:cxn modelId="{231D7B34-140E-470C-9F5D-902F61B027E6}" type="presOf" srcId="{A9C4B369-AF2F-46D0-8946-459B2532D15F}" destId="{8BEE68C8-E521-4DAA-8DD5-B2C6DA8AFDDD}" srcOrd="0" destOrd="0" presId="urn:microsoft.com/office/officeart/2005/8/layout/hierarchy1"/>
    <dgm:cxn modelId="{8067443A-5025-49B8-86A7-CC9D0E05365A}" type="presOf" srcId="{31DB4791-EF71-40F8-9452-1C495A3C40A4}" destId="{84EAFF76-869A-4A8C-8183-6D3ADA4EC2D5}" srcOrd="0" destOrd="0" presId="urn:microsoft.com/office/officeart/2005/8/layout/hierarchy1"/>
    <dgm:cxn modelId="{EED9CF69-3586-433F-BFE7-E81BFC4D6F98}" type="presOf" srcId="{EFDC9E7F-D478-478C-BFBE-BC58316A908B}" destId="{195AC544-688B-47B1-8234-4E08D9B5E45E}" srcOrd="0" destOrd="0" presId="urn:microsoft.com/office/officeart/2005/8/layout/hierarchy1"/>
    <dgm:cxn modelId="{249BFF50-C5AA-44E4-BD9E-4356094CBD84}" type="presOf" srcId="{342A1992-B863-49D0-88BE-9BA104FA2EA7}" destId="{D13B25BA-C51F-48A8-A7DE-85133D40EF42}" srcOrd="0" destOrd="0" presId="urn:microsoft.com/office/officeart/2005/8/layout/hierarchy1"/>
    <dgm:cxn modelId="{5A330477-91FC-443E-9A5C-4B9611712D75}" srcId="{9D15EC39-414B-4BDC-AFB8-950708395E24}" destId="{342A1992-B863-49D0-88BE-9BA104FA2EA7}" srcOrd="0" destOrd="0" parTransId="{82E831E1-4BA8-4A6E-8B2E-F9101EC94581}" sibTransId="{68090FD3-815E-46AD-8F41-676F220932AF}"/>
    <dgm:cxn modelId="{49DD6278-736E-4105-A637-4BACC2A89EAF}" type="presOf" srcId="{783597E0-EAD8-4E8C-8DEF-D82A59E5AFCB}" destId="{67FAADE7-6079-44E5-9551-695ED635CC72}" srcOrd="0" destOrd="0" presId="urn:microsoft.com/office/officeart/2005/8/layout/hierarchy1"/>
    <dgm:cxn modelId="{D07F168D-60ED-4E20-B864-D040B5F5454F}" srcId="{342A1992-B863-49D0-88BE-9BA104FA2EA7}" destId="{E6E31F39-DDD1-4460-923E-11D0011B6721}" srcOrd="3" destOrd="0" parTransId="{A9C4B369-AF2F-46D0-8946-459B2532D15F}" sibTransId="{FEE41AFF-7E21-4ED7-B804-8503B9CE36AB}"/>
    <dgm:cxn modelId="{3C5D8394-2EC1-4EEA-8152-1BDAA7243B8E}" type="presOf" srcId="{9D15EC39-414B-4BDC-AFB8-950708395E24}" destId="{807EA577-D2C2-4F1D-AE0E-DAD6784DA507}" srcOrd="0" destOrd="0" presId="urn:microsoft.com/office/officeart/2005/8/layout/hierarchy1"/>
    <dgm:cxn modelId="{08C8E197-6BE0-41BF-9CB2-DBC2F98EFA91}" type="presOf" srcId="{DD374B1D-2465-4860-887D-EDA1E245B3DC}" destId="{029DFA16-1467-4E7D-A78D-12E657F07929}" srcOrd="0" destOrd="0" presId="urn:microsoft.com/office/officeart/2005/8/layout/hierarchy1"/>
    <dgm:cxn modelId="{C2979698-65B2-4C0C-BA1D-D13BBC373DE6}" type="presOf" srcId="{C627D35F-E609-4DD4-91CA-2F0403976C7B}" destId="{47F6FA3A-E4C2-4FC4-9DAB-A3D29DEEB1FD}" srcOrd="0" destOrd="0" presId="urn:microsoft.com/office/officeart/2005/8/layout/hierarchy1"/>
    <dgm:cxn modelId="{26CCAFA6-0BBC-47AF-AFA5-62BB15892B7D}" type="presOf" srcId="{9677D564-83FF-4223-A063-F67343F87D28}" destId="{6AE78739-2DAB-4824-B9CC-54F41E3B87A6}" srcOrd="0" destOrd="0" presId="urn:microsoft.com/office/officeart/2005/8/layout/hierarchy1"/>
    <dgm:cxn modelId="{0412A7B5-2753-4C56-AE37-817C6EFAAA05}" type="presOf" srcId="{332DB789-0E56-4D12-96F4-BA8DD1EFEAA9}" destId="{46DA7100-4EA3-40A0-AFE5-A2431EF3F068}" srcOrd="0" destOrd="0" presId="urn:microsoft.com/office/officeart/2005/8/layout/hierarchy1"/>
    <dgm:cxn modelId="{2A7345BF-5BF0-4E7F-A53A-20BAF9111159}" srcId="{342A1992-B863-49D0-88BE-9BA104FA2EA7}" destId="{EFDC9E7F-D478-478C-BFBE-BC58316A908B}" srcOrd="2" destOrd="0" parTransId="{964D5C72-34D7-40AA-804F-822DB22CC751}" sibTransId="{4EFB51D8-1DE5-4F21-9571-87ACDAA372EF}"/>
    <dgm:cxn modelId="{901D7EC5-9168-4E13-A6CA-1E782586035B}" type="presOf" srcId="{964D5C72-34D7-40AA-804F-822DB22CC751}" destId="{8E546854-D9C1-46FA-8098-6529ED4115D7}" srcOrd="0" destOrd="0" presId="urn:microsoft.com/office/officeart/2005/8/layout/hierarchy1"/>
    <dgm:cxn modelId="{5DDA8BD3-FB2C-487F-B629-D00B64F01717}" srcId="{342A1992-B863-49D0-88BE-9BA104FA2EA7}" destId="{9677D564-83FF-4223-A063-F67343F87D28}" srcOrd="1" destOrd="0" parTransId="{783597E0-EAD8-4E8C-8DEF-D82A59E5AFCB}" sibTransId="{98809342-D16F-42AB-9B88-7F1681EF6C82}"/>
    <dgm:cxn modelId="{BFB9ADD6-990C-4C01-B034-2411B9DD172A}" type="presOf" srcId="{4307B3D2-5121-4A38-875A-4C77FAABD47E}" destId="{EE177033-71B8-4BAA-A0F5-9175E296597E}" srcOrd="0" destOrd="0" presId="urn:microsoft.com/office/officeart/2005/8/layout/hierarchy1"/>
    <dgm:cxn modelId="{32AA12DA-B8D1-4C63-85EB-8F3C3616FE82}" type="presOf" srcId="{0651E601-21E4-4046-BB74-A641764E5575}" destId="{BE0361F4-DE97-41C8-AE2D-C9D73F77C37C}" srcOrd="0" destOrd="0" presId="urn:microsoft.com/office/officeart/2005/8/layout/hierarchy1"/>
    <dgm:cxn modelId="{B8C7EBDF-CC46-4FEC-97AB-38A5AC3FEC0D}" srcId="{EFDC9E7F-D478-478C-BFBE-BC58316A908B}" destId="{DD374B1D-2465-4860-887D-EDA1E245B3DC}" srcOrd="0" destOrd="0" parTransId="{31DB4791-EF71-40F8-9452-1C495A3C40A4}" sibTransId="{B38EB636-6AEC-4EC0-8418-9E2F311FFB6E}"/>
    <dgm:cxn modelId="{0344EBED-F725-4302-99A0-0CB193571B3D}" srcId="{9677D564-83FF-4223-A063-F67343F87D28}" destId="{C627D35F-E609-4DD4-91CA-2F0403976C7B}" srcOrd="0" destOrd="0" parTransId="{1A44AADA-ADBB-4FF0-8345-2B8E6AC86DC8}" sibTransId="{8BFC902D-2A30-4471-BD27-DCB353FCBEDE}"/>
    <dgm:cxn modelId="{F923BBF3-D5F7-4368-985E-EF67BA1AF756}" type="presOf" srcId="{D09827ED-567D-4562-A3AA-767019123A74}" destId="{1BA17347-25C3-428A-A8C2-BA6DC656A5E7}" srcOrd="0" destOrd="0" presId="urn:microsoft.com/office/officeart/2005/8/layout/hierarchy1"/>
    <dgm:cxn modelId="{2138E56A-5819-4D51-A895-0B243ED79141}" type="presParOf" srcId="{807EA577-D2C2-4F1D-AE0E-DAD6784DA507}" destId="{401FD92C-2D03-47D8-B14D-B774D1D1B5BF}" srcOrd="0" destOrd="0" presId="urn:microsoft.com/office/officeart/2005/8/layout/hierarchy1"/>
    <dgm:cxn modelId="{24C9A26F-252C-472A-BEEE-9DC420E9CEE4}" type="presParOf" srcId="{401FD92C-2D03-47D8-B14D-B774D1D1B5BF}" destId="{CFDA30B0-A18B-4115-9337-0B053678DA01}" srcOrd="0" destOrd="0" presId="urn:microsoft.com/office/officeart/2005/8/layout/hierarchy1"/>
    <dgm:cxn modelId="{6E7ADEA7-7F18-44BB-9863-415D96C449CD}" type="presParOf" srcId="{CFDA30B0-A18B-4115-9337-0B053678DA01}" destId="{8CCBB66E-CE37-453C-A946-5D75A2A129A0}" srcOrd="0" destOrd="0" presId="urn:microsoft.com/office/officeart/2005/8/layout/hierarchy1"/>
    <dgm:cxn modelId="{8FB1653C-7525-4F0A-9750-66FAE43E42BF}" type="presParOf" srcId="{CFDA30B0-A18B-4115-9337-0B053678DA01}" destId="{D13B25BA-C51F-48A8-A7DE-85133D40EF42}" srcOrd="1" destOrd="0" presId="urn:microsoft.com/office/officeart/2005/8/layout/hierarchy1"/>
    <dgm:cxn modelId="{9BD10113-016F-44E0-B0D9-58AC15E63D82}" type="presParOf" srcId="{401FD92C-2D03-47D8-B14D-B774D1D1B5BF}" destId="{E7192185-9E66-4F75-97EA-C825EBE930DE}" srcOrd="1" destOrd="0" presId="urn:microsoft.com/office/officeart/2005/8/layout/hierarchy1"/>
    <dgm:cxn modelId="{39124CB2-AD47-4DB6-B1C5-5D581583FCC7}" type="presParOf" srcId="{E7192185-9E66-4F75-97EA-C825EBE930DE}" destId="{EE177033-71B8-4BAA-A0F5-9175E296597E}" srcOrd="0" destOrd="0" presId="urn:microsoft.com/office/officeart/2005/8/layout/hierarchy1"/>
    <dgm:cxn modelId="{5E899231-C602-48E4-B1E3-1C51BAF08F8F}" type="presParOf" srcId="{E7192185-9E66-4F75-97EA-C825EBE930DE}" destId="{596954D5-0D53-4395-A6CB-8A91E1572E21}" srcOrd="1" destOrd="0" presId="urn:microsoft.com/office/officeart/2005/8/layout/hierarchy1"/>
    <dgm:cxn modelId="{E2577E2D-363A-4AB8-AC8F-5D6A72C392B5}" type="presParOf" srcId="{596954D5-0D53-4395-A6CB-8A91E1572E21}" destId="{1D8B9550-AC91-49C0-9AB5-4BB96DEBE689}" srcOrd="0" destOrd="0" presId="urn:microsoft.com/office/officeart/2005/8/layout/hierarchy1"/>
    <dgm:cxn modelId="{0EE87C9F-D5BB-4DD4-84A4-BDA20EA696A5}" type="presParOf" srcId="{1D8B9550-AC91-49C0-9AB5-4BB96DEBE689}" destId="{B81F7053-C9CB-45C2-9581-352B7E05CEC4}" srcOrd="0" destOrd="0" presId="urn:microsoft.com/office/officeart/2005/8/layout/hierarchy1"/>
    <dgm:cxn modelId="{DFB084E6-83B5-45D5-9589-64A1472FF3B8}" type="presParOf" srcId="{1D8B9550-AC91-49C0-9AB5-4BB96DEBE689}" destId="{BE0361F4-DE97-41C8-AE2D-C9D73F77C37C}" srcOrd="1" destOrd="0" presId="urn:microsoft.com/office/officeart/2005/8/layout/hierarchy1"/>
    <dgm:cxn modelId="{EC05B924-43B7-4456-BCBF-AB4380AD7F2F}" type="presParOf" srcId="{596954D5-0D53-4395-A6CB-8A91E1572E21}" destId="{0FBD5384-01F7-4E1A-A469-D868B140D51D}" srcOrd="1" destOrd="0" presId="urn:microsoft.com/office/officeart/2005/8/layout/hierarchy1"/>
    <dgm:cxn modelId="{C1D2189E-2681-4B49-AE32-481284F530C5}" type="presParOf" srcId="{0FBD5384-01F7-4E1A-A469-D868B140D51D}" destId="{46DA7100-4EA3-40A0-AFE5-A2431EF3F068}" srcOrd="0" destOrd="0" presId="urn:microsoft.com/office/officeart/2005/8/layout/hierarchy1"/>
    <dgm:cxn modelId="{6BE8116F-D15E-4ED7-9C17-430F911C4108}" type="presParOf" srcId="{0FBD5384-01F7-4E1A-A469-D868B140D51D}" destId="{B78FAFD3-2B71-4A15-A4E3-FD0E5655A0BC}" srcOrd="1" destOrd="0" presId="urn:microsoft.com/office/officeart/2005/8/layout/hierarchy1"/>
    <dgm:cxn modelId="{E05E2A08-2DD2-456B-8913-0D93A3CD499D}" type="presParOf" srcId="{B78FAFD3-2B71-4A15-A4E3-FD0E5655A0BC}" destId="{5C2944CC-7F3D-4DA1-B057-48AEC63F2AE1}" srcOrd="0" destOrd="0" presId="urn:microsoft.com/office/officeart/2005/8/layout/hierarchy1"/>
    <dgm:cxn modelId="{57BF9820-C7E2-41A5-94DD-5153DCAC7F7D}" type="presParOf" srcId="{5C2944CC-7F3D-4DA1-B057-48AEC63F2AE1}" destId="{82BAF61F-4D42-4235-87B2-11D7B3BE17DB}" srcOrd="0" destOrd="0" presId="urn:microsoft.com/office/officeart/2005/8/layout/hierarchy1"/>
    <dgm:cxn modelId="{1A988CEE-9AA6-4D66-9B14-A939B90A609D}" type="presParOf" srcId="{5C2944CC-7F3D-4DA1-B057-48AEC63F2AE1}" destId="{1BA17347-25C3-428A-A8C2-BA6DC656A5E7}" srcOrd="1" destOrd="0" presId="urn:microsoft.com/office/officeart/2005/8/layout/hierarchy1"/>
    <dgm:cxn modelId="{E4BAEFBA-35F1-4612-9D9D-6BE0EF93ABB2}" type="presParOf" srcId="{B78FAFD3-2B71-4A15-A4E3-FD0E5655A0BC}" destId="{C3BAA2B3-2DDD-4787-9C61-5583C4E0A179}" srcOrd="1" destOrd="0" presId="urn:microsoft.com/office/officeart/2005/8/layout/hierarchy1"/>
    <dgm:cxn modelId="{7BDB392D-9BEC-4ED3-A6FB-DB2CF9B9CFDC}" type="presParOf" srcId="{E7192185-9E66-4F75-97EA-C825EBE930DE}" destId="{67FAADE7-6079-44E5-9551-695ED635CC72}" srcOrd="2" destOrd="0" presId="urn:microsoft.com/office/officeart/2005/8/layout/hierarchy1"/>
    <dgm:cxn modelId="{B92BE827-5DD7-4387-96B5-76BFC0ADFFA5}" type="presParOf" srcId="{E7192185-9E66-4F75-97EA-C825EBE930DE}" destId="{854C5BC8-0F04-4478-A7E5-AA039CE94B6F}" srcOrd="3" destOrd="0" presId="urn:microsoft.com/office/officeart/2005/8/layout/hierarchy1"/>
    <dgm:cxn modelId="{07D56523-DC75-4912-8A94-28BA08E0FE5F}" type="presParOf" srcId="{854C5BC8-0F04-4478-A7E5-AA039CE94B6F}" destId="{7ABC1EF8-0663-4E15-BC35-5ECA35A3359B}" srcOrd="0" destOrd="0" presId="urn:microsoft.com/office/officeart/2005/8/layout/hierarchy1"/>
    <dgm:cxn modelId="{A71D1733-05D3-4763-8DEA-972D7FBB25FD}" type="presParOf" srcId="{7ABC1EF8-0663-4E15-BC35-5ECA35A3359B}" destId="{02D7D256-A05B-4E03-B8A3-414FEEE82486}" srcOrd="0" destOrd="0" presId="urn:microsoft.com/office/officeart/2005/8/layout/hierarchy1"/>
    <dgm:cxn modelId="{F93F9A74-7141-4266-9DFF-0958626AE46D}" type="presParOf" srcId="{7ABC1EF8-0663-4E15-BC35-5ECA35A3359B}" destId="{6AE78739-2DAB-4824-B9CC-54F41E3B87A6}" srcOrd="1" destOrd="0" presId="urn:microsoft.com/office/officeart/2005/8/layout/hierarchy1"/>
    <dgm:cxn modelId="{566DFFD4-EB87-474F-9481-53663F81ED6F}" type="presParOf" srcId="{854C5BC8-0F04-4478-A7E5-AA039CE94B6F}" destId="{CEE0C471-3F53-4E21-80D1-70A7F060580F}" srcOrd="1" destOrd="0" presId="urn:microsoft.com/office/officeart/2005/8/layout/hierarchy1"/>
    <dgm:cxn modelId="{BA4D7466-C2DA-44E1-BAF1-4EF405C2821D}" type="presParOf" srcId="{CEE0C471-3F53-4E21-80D1-70A7F060580F}" destId="{467E6C4C-66A8-403B-8E45-C4C035874764}" srcOrd="0" destOrd="0" presId="urn:microsoft.com/office/officeart/2005/8/layout/hierarchy1"/>
    <dgm:cxn modelId="{98E79778-1E3B-45F9-9D33-8FF5635C46DC}" type="presParOf" srcId="{CEE0C471-3F53-4E21-80D1-70A7F060580F}" destId="{3343B108-6A79-4817-A76A-CE05D817BAFD}" srcOrd="1" destOrd="0" presId="urn:microsoft.com/office/officeart/2005/8/layout/hierarchy1"/>
    <dgm:cxn modelId="{6A704C97-E8AA-4EE2-A3C7-308C01B9AAAB}" type="presParOf" srcId="{3343B108-6A79-4817-A76A-CE05D817BAFD}" destId="{1685DF10-0C4A-4DA9-A3F1-BC06D370A78F}" srcOrd="0" destOrd="0" presId="urn:microsoft.com/office/officeart/2005/8/layout/hierarchy1"/>
    <dgm:cxn modelId="{2C254C90-FFD1-4629-A464-188F751CD613}" type="presParOf" srcId="{1685DF10-0C4A-4DA9-A3F1-BC06D370A78F}" destId="{2D31F9EF-E2F1-416C-B7ED-65E32B7F43EC}" srcOrd="0" destOrd="0" presId="urn:microsoft.com/office/officeart/2005/8/layout/hierarchy1"/>
    <dgm:cxn modelId="{0D8108CE-42DB-4DA4-B43D-38A3E57B4383}" type="presParOf" srcId="{1685DF10-0C4A-4DA9-A3F1-BC06D370A78F}" destId="{47F6FA3A-E4C2-4FC4-9DAB-A3D29DEEB1FD}" srcOrd="1" destOrd="0" presId="urn:microsoft.com/office/officeart/2005/8/layout/hierarchy1"/>
    <dgm:cxn modelId="{D720720C-158A-48E6-AF15-E3BC540FDA1D}" type="presParOf" srcId="{3343B108-6A79-4817-A76A-CE05D817BAFD}" destId="{80986F42-060C-48E8-A747-C6E76C9CA936}" srcOrd="1" destOrd="0" presId="urn:microsoft.com/office/officeart/2005/8/layout/hierarchy1"/>
    <dgm:cxn modelId="{3478DA2D-BF57-4951-8B80-069672189109}" type="presParOf" srcId="{E7192185-9E66-4F75-97EA-C825EBE930DE}" destId="{8E546854-D9C1-46FA-8098-6529ED4115D7}" srcOrd="4" destOrd="0" presId="urn:microsoft.com/office/officeart/2005/8/layout/hierarchy1"/>
    <dgm:cxn modelId="{0044D67D-4404-438E-BEDC-07F0FB6C7C68}" type="presParOf" srcId="{E7192185-9E66-4F75-97EA-C825EBE930DE}" destId="{DF963345-0C2B-4384-978C-8317D8655834}" srcOrd="5" destOrd="0" presId="urn:microsoft.com/office/officeart/2005/8/layout/hierarchy1"/>
    <dgm:cxn modelId="{F88D2B21-3B1A-41E6-86D8-D17F9FCDA525}" type="presParOf" srcId="{DF963345-0C2B-4384-978C-8317D8655834}" destId="{863C3E78-8B00-40E0-BCDA-7494039B3EAC}" srcOrd="0" destOrd="0" presId="urn:microsoft.com/office/officeart/2005/8/layout/hierarchy1"/>
    <dgm:cxn modelId="{2DF6B6F1-74DB-43E3-9006-34DB5A210BD4}" type="presParOf" srcId="{863C3E78-8B00-40E0-BCDA-7494039B3EAC}" destId="{37F3AE55-85D0-47AE-B07C-F1CFBFD07847}" srcOrd="0" destOrd="0" presId="urn:microsoft.com/office/officeart/2005/8/layout/hierarchy1"/>
    <dgm:cxn modelId="{E2783FE5-1633-4F22-ABB7-A7A215131DA3}" type="presParOf" srcId="{863C3E78-8B00-40E0-BCDA-7494039B3EAC}" destId="{195AC544-688B-47B1-8234-4E08D9B5E45E}" srcOrd="1" destOrd="0" presId="urn:microsoft.com/office/officeart/2005/8/layout/hierarchy1"/>
    <dgm:cxn modelId="{8FEB2089-676D-4AF4-82AE-C8302C7790F4}" type="presParOf" srcId="{DF963345-0C2B-4384-978C-8317D8655834}" destId="{C21504A0-D34D-4C12-9E66-0B3173F45B55}" srcOrd="1" destOrd="0" presId="urn:microsoft.com/office/officeart/2005/8/layout/hierarchy1"/>
    <dgm:cxn modelId="{2D87B638-8092-4474-BD89-ABF49024781B}" type="presParOf" srcId="{C21504A0-D34D-4C12-9E66-0B3173F45B55}" destId="{84EAFF76-869A-4A8C-8183-6D3ADA4EC2D5}" srcOrd="0" destOrd="0" presId="urn:microsoft.com/office/officeart/2005/8/layout/hierarchy1"/>
    <dgm:cxn modelId="{5F977ECB-0BB4-4D1D-BFF6-2721E311468E}" type="presParOf" srcId="{C21504A0-D34D-4C12-9E66-0B3173F45B55}" destId="{B9364F1A-B5DE-41B7-95D7-3070812FA858}" srcOrd="1" destOrd="0" presId="urn:microsoft.com/office/officeart/2005/8/layout/hierarchy1"/>
    <dgm:cxn modelId="{3A9D0E35-5331-494A-A27B-2B3E03262C24}" type="presParOf" srcId="{B9364F1A-B5DE-41B7-95D7-3070812FA858}" destId="{C5D49116-1A4F-4F4E-80A1-2693C423134F}" srcOrd="0" destOrd="0" presId="urn:microsoft.com/office/officeart/2005/8/layout/hierarchy1"/>
    <dgm:cxn modelId="{CC75A9E3-FD3F-4B01-9966-3406C1814FCC}" type="presParOf" srcId="{C5D49116-1A4F-4F4E-80A1-2693C423134F}" destId="{279411B1-AF5D-4859-A6E7-443C165E10B2}" srcOrd="0" destOrd="0" presId="urn:microsoft.com/office/officeart/2005/8/layout/hierarchy1"/>
    <dgm:cxn modelId="{90B1DDAB-4B53-4835-A621-F217704B942C}" type="presParOf" srcId="{C5D49116-1A4F-4F4E-80A1-2693C423134F}" destId="{029DFA16-1467-4E7D-A78D-12E657F07929}" srcOrd="1" destOrd="0" presId="urn:microsoft.com/office/officeart/2005/8/layout/hierarchy1"/>
    <dgm:cxn modelId="{4489771B-3097-47F2-94C7-BBFD12B47622}" type="presParOf" srcId="{B9364F1A-B5DE-41B7-95D7-3070812FA858}" destId="{D2140942-567B-4B6B-A3D7-31B8904DDA1D}" srcOrd="1" destOrd="0" presId="urn:microsoft.com/office/officeart/2005/8/layout/hierarchy1"/>
    <dgm:cxn modelId="{CA5EBCA8-1F82-4C99-9110-69FDE5B40AE7}" type="presParOf" srcId="{E7192185-9E66-4F75-97EA-C825EBE930DE}" destId="{8BEE68C8-E521-4DAA-8DD5-B2C6DA8AFDDD}" srcOrd="6" destOrd="0" presId="urn:microsoft.com/office/officeart/2005/8/layout/hierarchy1"/>
    <dgm:cxn modelId="{5DC204A8-EB13-4B66-B887-4D4DB2CBFCAA}" type="presParOf" srcId="{E7192185-9E66-4F75-97EA-C825EBE930DE}" destId="{DE68E0AE-B864-4E54-9C40-E9F940366FDB}" srcOrd="7" destOrd="0" presId="urn:microsoft.com/office/officeart/2005/8/layout/hierarchy1"/>
    <dgm:cxn modelId="{4DAE05C1-A825-4FF5-9512-75ED0AACEE75}" type="presParOf" srcId="{DE68E0AE-B864-4E54-9C40-E9F940366FDB}" destId="{24B6DC06-99D2-4AEE-B18C-C467CDCFB667}" srcOrd="0" destOrd="0" presId="urn:microsoft.com/office/officeart/2005/8/layout/hierarchy1"/>
    <dgm:cxn modelId="{F6C7FFF0-A0D0-42D4-BBA1-CA92DC75C9A7}" type="presParOf" srcId="{24B6DC06-99D2-4AEE-B18C-C467CDCFB667}" destId="{F3288971-2CEC-4248-B0B5-9A24596AE3A7}" srcOrd="0" destOrd="0" presId="urn:microsoft.com/office/officeart/2005/8/layout/hierarchy1"/>
    <dgm:cxn modelId="{773EE05B-0951-4E1D-A23F-9E07923E7662}" type="presParOf" srcId="{24B6DC06-99D2-4AEE-B18C-C467CDCFB667}" destId="{A5AD0532-0D57-4005-AC2B-BEB4569E4C01}" srcOrd="1" destOrd="0" presId="urn:microsoft.com/office/officeart/2005/8/layout/hierarchy1"/>
    <dgm:cxn modelId="{B85D3E92-1D54-485E-92F9-E6DDCA021286}" type="presParOf" srcId="{DE68E0AE-B864-4E54-9C40-E9F940366FDB}" destId="{0EC822C1-F9B2-4804-AE99-1EF8D6FB2D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E68C8-E521-4DAA-8DD5-B2C6DA8AFDDD}">
      <dsp:nvSpPr>
        <dsp:cNvPr id="0" name=""/>
        <dsp:cNvSpPr/>
      </dsp:nvSpPr>
      <dsp:spPr>
        <a:xfrm>
          <a:off x="5352433" y="900054"/>
          <a:ext cx="2590297" cy="410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026"/>
              </a:lnTo>
              <a:lnTo>
                <a:pt x="2590297" y="280026"/>
              </a:lnTo>
              <a:lnTo>
                <a:pt x="2590297" y="4109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AFF76-869A-4A8C-8183-6D3ADA4EC2D5}">
      <dsp:nvSpPr>
        <dsp:cNvPr id="0" name=""/>
        <dsp:cNvSpPr/>
      </dsp:nvSpPr>
      <dsp:spPr>
        <a:xfrm>
          <a:off x="6170146" y="2208155"/>
          <a:ext cx="91440" cy="4109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0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546854-D9C1-46FA-8098-6529ED4115D7}">
      <dsp:nvSpPr>
        <dsp:cNvPr id="0" name=""/>
        <dsp:cNvSpPr/>
      </dsp:nvSpPr>
      <dsp:spPr>
        <a:xfrm>
          <a:off x="5352433" y="900054"/>
          <a:ext cx="863432" cy="4109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026"/>
              </a:lnTo>
              <a:lnTo>
                <a:pt x="863432" y="280026"/>
              </a:lnTo>
              <a:lnTo>
                <a:pt x="863432" y="4109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E6C4C-66A8-403B-8E45-C4C035874764}">
      <dsp:nvSpPr>
        <dsp:cNvPr id="0" name=""/>
        <dsp:cNvSpPr/>
      </dsp:nvSpPr>
      <dsp:spPr>
        <a:xfrm>
          <a:off x="4443281" y="2208155"/>
          <a:ext cx="91440" cy="4109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0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FAADE7-6079-44E5-9551-695ED635CC72}">
      <dsp:nvSpPr>
        <dsp:cNvPr id="0" name=""/>
        <dsp:cNvSpPr/>
      </dsp:nvSpPr>
      <dsp:spPr>
        <a:xfrm>
          <a:off x="4489001" y="900054"/>
          <a:ext cx="863432" cy="410915"/>
        </a:xfrm>
        <a:custGeom>
          <a:avLst/>
          <a:gdLst/>
          <a:ahLst/>
          <a:cxnLst/>
          <a:rect l="0" t="0" r="0" b="0"/>
          <a:pathLst>
            <a:path>
              <a:moveTo>
                <a:pt x="863432" y="0"/>
              </a:moveTo>
              <a:lnTo>
                <a:pt x="863432" y="280026"/>
              </a:lnTo>
              <a:lnTo>
                <a:pt x="0" y="280026"/>
              </a:lnTo>
              <a:lnTo>
                <a:pt x="0" y="4109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A7100-4EA3-40A0-AFE5-A2431EF3F068}">
      <dsp:nvSpPr>
        <dsp:cNvPr id="0" name=""/>
        <dsp:cNvSpPr/>
      </dsp:nvSpPr>
      <dsp:spPr>
        <a:xfrm>
          <a:off x="2716415" y="2208155"/>
          <a:ext cx="91440" cy="4109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09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77033-71B8-4BAA-A0F5-9175E296597E}">
      <dsp:nvSpPr>
        <dsp:cNvPr id="0" name=""/>
        <dsp:cNvSpPr/>
      </dsp:nvSpPr>
      <dsp:spPr>
        <a:xfrm>
          <a:off x="2762135" y="900054"/>
          <a:ext cx="2590297" cy="410915"/>
        </a:xfrm>
        <a:custGeom>
          <a:avLst/>
          <a:gdLst/>
          <a:ahLst/>
          <a:cxnLst/>
          <a:rect l="0" t="0" r="0" b="0"/>
          <a:pathLst>
            <a:path>
              <a:moveTo>
                <a:pt x="2590297" y="0"/>
              </a:moveTo>
              <a:lnTo>
                <a:pt x="2590297" y="280026"/>
              </a:lnTo>
              <a:lnTo>
                <a:pt x="0" y="280026"/>
              </a:lnTo>
              <a:lnTo>
                <a:pt x="0" y="4109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CBB66E-CE37-453C-A946-5D75A2A129A0}">
      <dsp:nvSpPr>
        <dsp:cNvPr id="0" name=""/>
        <dsp:cNvSpPr/>
      </dsp:nvSpPr>
      <dsp:spPr>
        <a:xfrm>
          <a:off x="4645988" y="2869"/>
          <a:ext cx="1412889" cy="89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B25BA-C51F-48A8-A7DE-85133D40EF42}">
      <dsp:nvSpPr>
        <dsp:cNvPr id="0" name=""/>
        <dsp:cNvSpPr/>
      </dsp:nvSpPr>
      <dsp:spPr>
        <a:xfrm>
          <a:off x="4802976" y="152008"/>
          <a:ext cx="1412889" cy="897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SVN / EDN</a:t>
          </a:r>
        </a:p>
      </dsp:txBody>
      <dsp:txXfrm>
        <a:off x="4829254" y="178286"/>
        <a:ext cx="1360333" cy="844628"/>
      </dsp:txXfrm>
    </dsp:sp>
    <dsp:sp modelId="{B81F7053-C9CB-45C2-9581-352B7E05CEC4}">
      <dsp:nvSpPr>
        <dsp:cNvPr id="0" name=""/>
        <dsp:cNvSpPr/>
      </dsp:nvSpPr>
      <dsp:spPr>
        <a:xfrm>
          <a:off x="2055690" y="1310970"/>
          <a:ext cx="1412889" cy="89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361F4-DE97-41C8-AE2D-C9D73F77C37C}">
      <dsp:nvSpPr>
        <dsp:cNvPr id="0" name=""/>
        <dsp:cNvSpPr/>
      </dsp:nvSpPr>
      <dsp:spPr>
        <a:xfrm>
          <a:off x="2212678" y="1460108"/>
          <a:ext cx="1412889" cy="897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User1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PC</a:t>
          </a:r>
        </a:p>
      </dsp:txBody>
      <dsp:txXfrm>
        <a:off x="2238956" y="1486386"/>
        <a:ext cx="1360333" cy="844628"/>
      </dsp:txXfrm>
    </dsp:sp>
    <dsp:sp modelId="{82BAF61F-4D42-4235-87B2-11D7B3BE17DB}">
      <dsp:nvSpPr>
        <dsp:cNvPr id="0" name=""/>
        <dsp:cNvSpPr/>
      </dsp:nvSpPr>
      <dsp:spPr>
        <a:xfrm>
          <a:off x="2055690" y="2619070"/>
          <a:ext cx="1412889" cy="89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A17347-25C3-428A-A8C2-BA6DC656A5E7}">
      <dsp:nvSpPr>
        <dsp:cNvPr id="0" name=""/>
        <dsp:cNvSpPr/>
      </dsp:nvSpPr>
      <dsp:spPr>
        <a:xfrm>
          <a:off x="2212678" y="2768209"/>
          <a:ext cx="1412889" cy="897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Virtual Machine</a:t>
          </a:r>
          <a:endParaRPr lang="en-US" sz="1600" kern="1200" dirty="0"/>
        </a:p>
      </dsp:txBody>
      <dsp:txXfrm>
        <a:off x="2238956" y="2794487"/>
        <a:ext cx="1360333" cy="844628"/>
      </dsp:txXfrm>
    </dsp:sp>
    <dsp:sp modelId="{02D7D256-A05B-4E03-B8A3-414FEEE82486}">
      <dsp:nvSpPr>
        <dsp:cNvPr id="0" name=""/>
        <dsp:cNvSpPr/>
      </dsp:nvSpPr>
      <dsp:spPr>
        <a:xfrm>
          <a:off x="3782556" y="1310970"/>
          <a:ext cx="1412889" cy="89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78739-2DAB-4824-B9CC-54F41E3B87A6}">
      <dsp:nvSpPr>
        <dsp:cNvPr id="0" name=""/>
        <dsp:cNvSpPr/>
      </dsp:nvSpPr>
      <dsp:spPr>
        <a:xfrm>
          <a:off x="3939543" y="1460108"/>
          <a:ext cx="1412889" cy="897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User 2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PC</a:t>
          </a:r>
        </a:p>
      </dsp:txBody>
      <dsp:txXfrm>
        <a:off x="3965821" y="1486386"/>
        <a:ext cx="1360333" cy="844628"/>
      </dsp:txXfrm>
    </dsp:sp>
    <dsp:sp modelId="{2D31F9EF-E2F1-416C-B7ED-65E32B7F43EC}">
      <dsp:nvSpPr>
        <dsp:cNvPr id="0" name=""/>
        <dsp:cNvSpPr/>
      </dsp:nvSpPr>
      <dsp:spPr>
        <a:xfrm>
          <a:off x="3782556" y="2619070"/>
          <a:ext cx="1412889" cy="89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F6FA3A-E4C2-4FC4-9DAB-A3D29DEEB1FD}">
      <dsp:nvSpPr>
        <dsp:cNvPr id="0" name=""/>
        <dsp:cNvSpPr/>
      </dsp:nvSpPr>
      <dsp:spPr>
        <a:xfrm>
          <a:off x="3939543" y="2768209"/>
          <a:ext cx="1412889" cy="897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Virtual Machine</a:t>
          </a:r>
        </a:p>
      </dsp:txBody>
      <dsp:txXfrm>
        <a:off x="3965821" y="2794487"/>
        <a:ext cx="1360333" cy="844628"/>
      </dsp:txXfrm>
    </dsp:sp>
    <dsp:sp modelId="{37F3AE55-85D0-47AE-B07C-F1CFBFD07847}">
      <dsp:nvSpPr>
        <dsp:cNvPr id="0" name=""/>
        <dsp:cNvSpPr/>
      </dsp:nvSpPr>
      <dsp:spPr>
        <a:xfrm>
          <a:off x="5509421" y="1310970"/>
          <a:ext cx="1412889" cy="89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5AC544-688B-47B1-8234-4E08D9B5E45E}">
      <dsp:nvSpPr>
        <dsp:cNvPr id="0" name=""/>
        <dsp:cNvSpPr/>
      </dsp:nvSpPr>
      <dsp:spPr>
        <a:xfrm>
          <a:off x="5666409" y="1460108"/>
          <a:ext cx="1412889" cy="897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User 3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Mac</a:t>
          </a:r>
        </a:p>
      </dsp:txBody>
      <dsp:txXfrm>
        <a:off x="5692687" y="1486386"/>
        <a:ext cx="1360333" cy="844628"/>
      </dsp:txXfrm>
    </dsp:sp>
    <dsp:sp modelId="{279411B1-AF5D-4859-A6E7-443C165E10B2}">
      <dsp:nvSpPr>
        <dsp:cNvPr id="0" name=""/>
        <dsp:cNvSpPr/>
      </dsp:nvSpPr>
      <dsp:spPr>
        <a:xfrm>
          <a:off x="5509421" y="2619070"/>
          <a:ext cx="1412889" cy="897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9DFA16-1467-4E7D-A78D-12E657F07929}">
      <dsp:nvSpPr>
        <dsp:cNvPr id="0" name=""/>
        <dsp:cNvSpPr/>
      </dsp:nvSpPr>
      <dsp:spPr>
        <a:xfrm>
          <a:off x="5666409" y="2768209"/>
          <a:ext cx="1412889" cy="897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Virtual Machine</a:t>
          </a:r>
          <a:endParaRPr lang="en-US" sz="1600" kern="1200" dirty="0"/>
        </a:p>
      </dsp:txBody>
      <dsp:txXfrm>
        <a:off x="5692687" y="2794487"/>
        <a:ext cx="1360333" cy="844628"/>
      </dsp:txXfrm>
    </dsp:sp>
    <dsp:sp modelId="{F3288971-2CEC-4248-B0B5-9A24596AE3A7}">
      <dsp:nvSpPr>
        <dsp:cNvPr id="0" name=""/>
        <dsp:cNvSpPr/>
      </dsp:nvSpPr>
      <dsp:spPr>
        <a:xfrm>
          <a:off x="7236286" y="1310970"/>
          <a:ext cx="1412889" cy="176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D0532-0D57-4005-AC2B-BEB4569E4C01}">
      <dsp:nvSpPr>
        <dsp:cNvPr id="0" name=""/>
        <dsp:cNvSpPr/>
      </dsp:nvSpPr>
      <dsp:spPr>
        <a:xfrm>
          <a:off x="7393274" y="1460108"/>
          <a:ext cx="1412889" cy="176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Shared Server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Virtual Machine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7434656" y="1501490"/>
        <a:ext cx="1330125" cy="1684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78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8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7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8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4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8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39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8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8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0133-801A-4834-A819-2834A21802ED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8EB60-6DED-477E-A443-9B6807C65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7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Developing Projects That </a:t>
            </a:r>
            <a:br>
              <a:rPr lang="en-US" dirty="0"/>
            </a:br>
            <a:r>
              <a:rPr lang="en-US" dirty="0"/>
              <a:t>Require a Server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Anderson</a:t>
            </a:r>
          </a:p>
          <a:p>
            <a:r>
              <a:rPr lang="en-US"/>
              <a:t>11/21/2019</a:t>
            </a:r>
          </a:p>
        </p:txBody>
      </p:sp>
    </p:spTree>
    <p:extLst>
      <p:ext uri="{BB962C8B-B14F-4D97-AF65-F5344CB8AC3E}">
        <p14:creationId xmlns:p14="http://schemas.microsoft.com/office/powerpoint/2010/main" val="169262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System Architecture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0629357"/>
              </p:ext>
            </p:extLst>
          </p:nvPr>
        </p:nvGraphicFramePr>
        <p:xfrm>
          <a:off x="-1984556" y="1533525"/>
          <a:ext cx="10861855" cy="366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87580" y="5831116"/>
            <a:ext cx="12348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Manual:</a:t>
            </a:r>
          </a:p>
          <a:p>
            <a:pPr algn="ctr"/>
            <a:r>
              <a:rPr lang="en-US" sz="1600" dirty="0"/>
              <a:t>SVN Update</a:t>
            </a:r>
          </a:p>
          <a:p>
            <a:pPr algn="ctr"/>
            <a:r>
              <a:rPr lang="en-US" sz="1600" dirty="0"/>
              <a:t>SVN Commit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18177" y="5831115"/>
            <a:ext cx="23556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cron Job:</a:t>
            </a:r>
          </a:p>
          <a:p>
            <a:pPr algn="ctr"/>
            <a:r>
              <a:rPr lang="en-US" sz="1600" dirty="0"/>
              <a:t>Automatic SVN Update</a:t>
            </a:r>
          </a:p>
          <a:p>
            <a:pPr algn="ctr"/>
            <a:r>
              <a:rPr lang="en-US" sz="1600" dirty="0"/>
              <a:t>Automatic Apache Restart</a:t>
            </a:r>
          </a:p>
        </p:txBody>
      </p:sp>
      <p:sp>
        <p:nvSpPr>
          <p:cNvPr id="7" name="Right Brace 6"/>
          <p:cNvSpPr/>
          <p:nvPr/>
        </p:nvSpPr>
        <p:spPr>
          <a:xfrm rot="5400000">
            <a:off x="2633124" y="3932202"/>
            <a:ext cx="322729" cy="313084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115175" y="2472489"/>
            <a:ext cx="4838700" cy="2339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/>
              <a:t>Recommended Approach</a:t>
            </a: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Local VM / Developer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coding / debug on Local VM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Commit ONLY working Code to Repo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Execution / Integration Verification on Server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Server acts as Continuous Integration 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Demos Conducted on Server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E399BA1-6AD0-44BE-BF80-D805E22E000B}"/>
              </a:ext>
            </a:extLst>
          </p:cNvPr>
          <p:cNvSpPr/>
          <p:nvPr/>
        </p:nvSpPr>
        <p:spPr>
          <a:xfrm rot="5400000">
            <a:off x="5890674" y="4760536"/>
            <a:ext cx="322730" cy="147417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9968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85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Developing Projects That  Require a Server</vt:lpstr>
      <vt:lpstr>Typical System Architecture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Projects That  Use a Virtual Machine</dc:title>
  <dc:creator>Mark Anderson</dc:creator>
  <cp:lastModifiedBy>Anderson, Mark</cp:lastModifiedBy>
  <cp:revision>8</cp:revision>
  <dcterms:created xsi:type="dcterms:W3CDTF">2019-11-21T17:05:12Z</dcterms:created>
  <dcterms:modified xsi:type="dcterms:W3CDTF">2021-12-15T19:57:52Z</dcterms:modified>
</cp:coreProperties>
</file>