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3" autoAdjust="0"/>
    <p:restoredTop sz="94660"/>
  </p:normalViewPr>
  <p:slideViewPr>
    <p:cSldViewPr snapToGrid="0">
      <p:cViewPr varScale="1">
        <p:scale>
          <a:sx n="57" d="100"/>
          <a:sy n="57" d="100"/>
        </p:scale>
        <p:origin x="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EF867C-BC0B-4B09-B5A4-55EAA24D0B9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6CE72D8-8E45-4B2B-A543-147688DDE432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dirty="0"/>
            <a:t>Concept</a:t>
          </a:r>
        </a:p>
      </dgm:t>
    </dgm:pt>
    <dgm:pt modelId="{9B1CE0BF-BA51-4B8E-95C7-F98CE7747538}" type="parTrans" cxnId="{9AB47590-E248-413A-B49B-C27B172AB26B}">
      <dgm:prSet/>
      <dgm:spPr/>
      <dgm:t>
        <a:bodyPr/>
        <a:lstStyle/>
        <a:p>
          <a:endParaRPr lang="en-US" sz="3600"/>
        </a:p>
      </dgm:t>
    </dgm:pt>
    <dgm:pt modelId="{587E3792-F74C-44A6-9B1D-81F04206EF48}" type="sibTrans" cxnId="{9AB47590-E248-413A-B49B-C27B172AB26B}">
      <dgm:prSet/>
      <dgm:spPr/>
      <dgm:t>
        <a:bodyPr/>
        <a:lstStyle/>
        <a:p>
          <a:endParaRPr lang="en-US" sz="3600"/>
        </a:p>
      </dgm:t>
    </dgm:pt>
    <dgm:pt modelId="{FF24D840-0F76-444D-ACEE-0EE95993CBE4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dirty="0"/>
            <a:t>Development</a:t>
          </a:r>
        </a:p>
      </dgm:t>
    </dgm:pt>
    <dgm:pt modelId="{ECF0FC00-6434-413A-B098-F740B26825C4}" type="parTrans" cxnId="{4E0E0E3C-2CC3-45E4-BEB4-80E2D99A2AD8}">
      <dgm:prSet/>
      <dgm:spPr/>
      <dgm:t>
        <a:bodyPr/>
        <a:lstStyle/>
        <a:p>
          <a:endParaRPr lang="en-US" sz="3600"/>
        </a:p>
      </dgm:t>
    </dgm:pt>
    <dgm:pt modelId="{943B0F95-086D-41B6-BE67-A0A18321E888}" type="sibTrans" cxnId="{4E0E0E3C-2CC3-45E4-BEB4-80E2D99A2AD8}">
      <dgm:prSet/>
      <dgm:spPr/>
      <dgm:t>
        <a:bodyPr/>
        <a:lstStyle/>
        <a:p>
          <a:endParaRPr lang="en-US" sz="3600"/>
        </a:p>
      </dgm:t>
    </dgm:pt>
    <dgm:pt modelId="{9F5725C1-12CB-4AC9-8C92-D434363972AE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dirty="0"/>
            <a:t>Prototype</a:t>
          </a:r>
        </a:p>
      </dgm:t>
    </dgm:pt>
    <dgm:pt modelId="{42A20ACE-FDCC-484E-9FD9-ECE1E79047E9}" type="parTrans" cxnId="{2D7A732A-F08A-49DC-B2DD-2E09637E363D}">
      <dgm:prSet/>
      <dgm:spPr/>
      <dgm:t>
        <a:bodyPr/>
        <a:lstStyle/>
        <a:p>
          <a:endParaRPr lang="en-US" sz="3600"/>
        </a:p>
      </dgm:t>
    </dgm:pt>
    <dgm:pt modelId="{0E9FB099-5D2E-430E-97CE-3147F350B35C}" type="sibTrans" cxnId="{2D7A732A-F08A-49DC-B2DD-2E09637E363D}">
      <dgm:prSet/>
      <dgm:spPr/>
      <dgm:t>
        <a:bodyPr/>
        <a:lstStyle/>
        <a:p>
          <a:endParaRPr lang="en-US" sz="3600"/>
        </a:p>
      </dgm:t>
    </dgm:pt>
    <dgm:pt modelId="{FF81C704-4848-4B5B-82E1-99FF11876B8D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dirty="0"/>
            <a:t>Launch</a:t>
          </a:r>
        </a:p>
      </dgm:t>
    </dgm:pt>
    <dgm:pt modelId="{C419A5F5-B98E-4411-8EA3-4FE916F12383}" type="parTrans" cxnId="{F7A05B16-7508-4D8C-B3F9-C603BD8FEEA2}">
      <dgm:prSet/>
      <dgm:spPr/>
      <dgm:t>
        <a:bodyPr/>
        <a:lstStyle/>
        <a:p>
          <a:endParaRPr lang="en-US" sz="3600"/>
        </a:p>
      </dgm:t>
    </dgm:pt>
    <dgm:pt modelId="{ADAC355F-2E15-4879-8321-A0F9C8DF1BB6}" type="sibTrans" cxnId="{F7A05B16-7508-4D8C-B3F9-C603BD8FEEA2}">
      <dgm:prSet/>
      <dgm:spPr/>
      <dgm:t>
        <a:bodyPr/>
        <a:lstStyle/>
        <a:p>
          <a:endParaRPr lang="en-US" sz="3600"/>
        </a:p>
      </dgm:t>
    </dgm:pt>
    <dgm:pt modelId="{B05C4436-1E09-4227-82D3-7621BFC42D2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dirty="0"/>
            <a:t>Distribution</a:t>
          </a:r>
        </a:p>
      </dgm:t>
    </dgm:pt>
    <dgm:pt modelId="{832003CD-AB1B-4DF1-9EC7-2E338E8AC713}" type="parTrans" cxnId="{C100A067-6CB9-4313-AF91-F664BB81AD5F}">
      <dgm:prSet/>
      <dgm:spPr/>
      <dgm:t>
        <a:bodyPr/>
        <a:lstStyle/>
        <a:p>
          <a:endParaRPr lang="en-US" sz="3600"/>
        </a:p>
      </dgm:t>
    </dgm:pt>
    <dgm:pt modelId="{64B950BE-F8D4-4E98-9662-F048BBD66C0F}" type="sibTrans" cxnId="{C100A067-6CB9-4313-AF91-F664BB81AD5F}">
      <dgm:prSet/>
      <dgm:spPr/>
      <dgm:t>
        <a:bodyPr/>
        <a:lstStyle/>
        <a:p>
          <a:endParaRPr lang="en-US" sz="3600"/>
        </a:p>
      </dgm:t>
    </dgm:pt>
    <dgm:pt modelId="{9D7E7B48-16BE-4115-8FF9-F89BE3B4FC4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dirty="0"/>
            <a:t>Service</a:t>
          </a:r>
        </a:p>
      </dgm:t>
    </dgm:pt>
    <dgm:pt modelId="{3C04845D-5B8D-4248-BCD3-08C936CA8C70}" type="parTrans" cxnId="{A592FE23-91AD-497B-8757-C55283F4A592}">
      <dgm:prSet/>
      <dgm:spPr/>
      <dgm:t>
        <a:bodyPr/>
        <a:lstStyle/>
        <a:p>
          <a:endParaRPr lang="en-US" sz="3600"/>
        </a:p>
      </dgm:t>
    </dgm:pt>
    <dgm:pt modelId="{D60F38EF-7A14-49A9-BBF0-C32D3C0F13DC}" type="sibTrans" cxnId="{A592FE23-91AD-497B-8757-C55283F4A592}">
      <dgm:prSet/>
      <dgm:spPr/>
      <dgm:t>
        <a:bodyPr/>
        <a:lstStyle/>
        <a:p>
          <a:endParaRPr lang="en-US" sz="3600"/>
        </a:p>
      </dgm:t>
    </dgm:pt>
    <dgm:pt modelId="{CCFAC118-E832-4272-A110-5BC2FDC0366A}">
      <dgm:prSet phldrT="[Text]" custT="1"/>
      <dgm:spPr/>
      <dgm:t>
        <a:bodyPr/>
        <a:lstStyle/>
        <a:p>
          <a:r>
            <a:rPr lang="en-US" sz="1400" dirty="0"/>
            <a:t>Recycle</a:t>
          </a:r>
        </a:p>
      </dgm:t>
    </dgm:pt>
    <dgm:pt modelId="{192C5143-5D25-4E29-976D-C5C616EF7516}" type="parTrans" cxnId="{7B595A42-9F4F-4CC1-9E11-7AB163B26D53}">
      <dgm:prSet/>
      <dgm:spPr/>
      <dgm:t>
        <a:bodyPr/>
        <a:lstStyle/>
        <a:p>
          <a:endParaRPr lang="en-US" sz="3600"/>
        </a:p>
      </dgm:t>
    </dgm:pt>
    <dgm:pt modelId="{43E30FB2-454C-4241-92B7-F018D516310F}" type="sibTrans" cxnId="{7B595A42-9F4F-4CC1-9E11-7AB163B26D53}">
      <dgm:prSet/>
      <dgm:spPr/>
      <dgm:t>
        <a:bodyPr/>
        <a:lstStyle/>
        <a:p>
          <a:endParaRPr lang="en-US" sz="3600"/>
        </a:p>
      </dgm:t>
    </dgm:pt>
    <dgm:pt modelId="{0C0C4094-A33C-4FE4-89E6-0F3BD31EFBD5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dirty="0"/>
            <a:t>Manufacture</a:t>
          </a:r>
        </a:p>
      </dgm:t>
    </dgm:pt>
    <dgm:pt modelId="{3CD51232-3450-4307-8183-BDF259FF49CC}" type="sibTrans" cxnId="{635A5E9F-0906-4D00-8CB0-2AF8737C9663}">
      <dgm:prSet/>
      <dgm:spPr/>
      <dgm:t>
        <a:bodyPr/>
        <a:lstStyle/>
        <a:p>
          <a:endParaRPr lang="en-US" sz="3600"/>
        </a:p>
      </dgm:t>
    </dgm:pt>
    <dgm:pt modelId="{288D943A-8E1A-497C-92F0-5D8F80AEAB01}" type="parTrans" cxnId="{635A5E9F-0906-4D00-8CB0-2AF8737C9663}">
      <dgm:prSet/>
      <dgm:spPr/>
      <dgm:t>
        <a:bodyPr/>
        <a:lstStyle/>
        <a:p>
          <a:endParaRPr lang="en-US" sz="3600"/>
        </a:p>
      </dgm:t>
    </dgm:pt>
    <dgm:pt modelId="{FCB6A573-F805-48EE-8105-6C72A043EE08}" type="pres">
      <dgm:prSet presAssocID="{BFEF867C-BC0B-4B09-B5A4-55EAA24D0B9C}" presName="Name0" presStyleCnt="0">
        <dgm:presLayoutVars>
          <dgm:dir/>
          <dgm:animLvl val="lvl"/>
          <dgm:resizeHandles val="exact"/>
        </dgm:presLayoutVars>
      </dgm:prSet>
      <dgm:spPr/>
    </dgm:pt>
    <dgm:pt modelId="{41E73187-4FA5-4373-A68E-CEC333EBF7BA}" type="pres">
      <dgm:prSet presAssocID="{06CE72D8-8E45-4B2B-A543-147688DDE432}" presName="parTxOnly" presStyleLbl="node1" presStyleIdx="0" presStyleCnt="8" custScaleX="110395" custLinFactNeighborX="-59911" custLinFactNeighborY="-3133">
        <dgm:presLayoutVars>
          <dgm:chMax val="0"/>
          <dgm:chPref val="0"/>
          <dgm:bulletEnabled val="1"/>
        </dgm:presLayoutVars>
      </dgm:prSet>
      <dgm:spPr/>
    </dgm:pt>
    <dgm:pt modelId="{8B2F976D-C8FB-4147-BD8F-E66D03452860}" type="pres">
      <dgm:prSet presAssocID="{587E3792-F74C-44A6-9B1D-81F04206EF48}" presName="parTxOnlySpace" presStyleCnt="0"/>
      <dgm:spPr/>
    </dgm:pt>
    <dgm:pt modelId="{3DF60198-060E-469D-98F1-B6A28021E9FD}" type="pres">
      <dgm:prSet presAssocID="{FF24D840-0F76-444D-ACEE-0EE95993CBE4}" presName="parTxOnly" presStyleLbl="node1" presStyleIdx="1" presStyleCnt="8" custLinFactNeighborX="37840" custLinFactNeighborY="2122">
        <dgm:presLayoutVars>
          <dgm:chMax val="0"/>
          <dgm:chPref val="0"/>
          <dgm:bulletEnabled val="1"/>
        </dgm:presLayoutVars>
      </dgm:prSet>
      <dgm:spPr/>
    </dgm:pt>
    <dgm:pt modelId="{F68A79D2-AED3-4881-AC16-0F5428F43F66}" type="pres">
      <dgm:prSet presAssocID="{943B0F95-086D-41B6-BE67-A0A18321E888}" presName="parTxOnlySpace" presStyleCnt="0"/>
      <dgm:spPr/>
    </dgm:pt>
    <dgm:pt modelId="{60DD1929-2A37-4B2B-B460-8A35DC192036}" type="pres">
      <dgm:prSet presAssocID="{9F5725C1-12CB-4AC9-8C92-D434363972AE}" presName="parTxOnly" presStyleLbl="node1" presStyleIdx="2" presStyleCnt="8" custScaleX="118708" custLinFactX="1692" custLinFactNeighborX="100000" custLinFactNeighborY="-811">
        <dgm:presLayoutVars>
          <dgm:chMax val="0"/>
          <dgm:chPref val="0"/>
          <dgm:bulletEnabled val="1"/>
        </dgm:presLayoutVars>
      </dgm:prSet>
      <dgm:spPr/>
    </dgm:pt>
    <dgm:pt modelId="{7D013097-B41A-46F0-8CEA-335BF6623F87}" type="pres">
      <dgm:prSet presAssocID="{0E9FB099-5D2E-430E-97CE-3147F350B35C}" presName="parTxOnlySpace" presStyleCnt="0"/>
      <dgm:spPr/>
    </dgm:pt>
    <dgm:pt modelId="{2E8F65FC-4687-4308-9D19-51C82B77FFB6}" type="pres">
      <dgm:prSet presAssocID="{FF81C704-4848-4B5B-82E1-99FF11876B8D}" presName="parTxOnly" presStyleLbl="node1" presStyleIdx="3" presStyleCnt="8" custScaleX="121939" custLinFactX="1692" custLinFactNeighborX="100000" custLinFactNeighborY="-811">
        <dgm:presLayoutVars>
          <dgm:chMax val="0"/>
          <dgm:chPref val="0"/>
          <dgm:bulletEnabled val="1"/>
        </dgm:presLayoutVars>
      </dgm:prSet>
      <dgm:spPr/>
    </dgm:pt>
    <dgm:pt modelId="{416FA209-297E-4E89-97D4-928FE39AFECE}" type="pres">
      <dgm:prSet presAssocID="{ADAC355F-2E15-4879-8321-A0F9C8DF1BB6}" presName="parTxOnlySpace" presStyleCnt="0"/>
      <dgm:spPr/>
    </dgm:pt>
    <dgm:pt modelId="{3337C62E-8101-4D49-A7E9-F1ADA57647BB}" type="pres">
      <dgm:prSet presAssocID="{0C0C4094-A33C-4FE4-89E6-0F3BD31EFBD5}" presName="parTxOnly" presStyleLbl="node1" presStyleIdx="4" presStyleCnt="8" custScaleX="104644" custLinFactNeighborX="72678" custLinFactNeighborY="2333">
        <dgm:presLayoutVars>
          <dgm:chMax val="0"/>
          <dgm:chPref val="0"/>
          <dgm:bulletEnabled val="1"/>
        </dgm:presLayoutVars>
      </dgm:prSet>
      <dgm:spPr/>
    </dgm:pt>
    <dgm:pt modelId="{3C77DFC3-0A87-4042-9BDB-E450C3A143B4}" type="pres">
      <dgm:prSet presAssocID="{3CD51232-3450-4307-8183-BDF259FF49CC}" presName="parTxOnlySpace" presStyleCnt="0"/>
      <dgm:spPr/>
    </dgm:pt>
    <dgm:pt modelId="{A12190B0-3783-4AF0-97BF-ECBF99EAB929}" type="pres">
      <dgm:prSet presAssocID="{B05C4436-1E09-4227-82D3-7621BFC42D20}" presName="parTxOnly" presStyleLbl="node1" presStyleIdx="5" presStyleCnt="8" custLinFactNeighborX="72678" custLinFactNeighborY="2333">
        <dgm:presLayoutVars>
          <dgm:chMax val="0"/>
          <dgm:chPref val="0"/>
          <dgm:bulletEnabled val="1"/>
        </dgm:presLayoutVars>
      </dgm:prSet>
      <dgm:spPr/>
    </dgm:pt>
    <dgm:pt modelId="{96422A89-010B-4C30-BEC3-DA0FB6D0A587}" type="pres">
      <dgm:prSet presAssocID="{64B950BE-F8D4-4E98-9662-F048BBD66C0F}" presName="parTxOnlySpace" presStyleCnt="0"/>
      <dgm:spPr/>
    </dgm:pt>
    <dgm:pt modelId="{AFE90258-DD3C-4B51-AD0F-54DFDC053575}" type="pres">
      <dgm:prSet presAssocID="{9D7E7B48-16BE-4115-8FF9-F89BE3B4FC40}" presName="parTxOnly" presStyleLbl="node1" presStyleIdx="6" presStyleCnt="8" custScaleX="92374" custLinFactNeighborX="72678" custLinFactNeighborY="2333">
        <dgm:presLayoutVars>
          <dgm:chMax val="0"/>
          <dgm:chPref val="0"/>
          <dgm:bulletEnabled val="1"/>
        </dgm:presLayoutVars>
      </dgm:prSet>
      <dgm:spPr/>
    </dgm:pt>
    <dgm:pt modelId="{67902E54-9FFA-44EA-8584-1661FF9E2E0E}" type="pres">
      <dgm:prSet presAssocID="{D60F38EF-7A14-49A9-BBF0-C32D3C0F13DC}" presName="parTxOnlySpace" presStyleCnt="0"/>
      <dgm:spPr/>
    </dgm:pt>
    <dgm:pt modelId="{FF162044-9E3A-4EC0-92E4-6F892226064F}" type="pres">
      <dgm:prSet presAssocID="{CCFAC118-E832-4272-A110-5BC2FDC0366A}" presName="parTxOnly" presStyleLbl="node1" presStyleIdx="7" presStyleCnt="8" custLinFactNeighborX="27909" custLinFactNeighborY="2962">
        <dgm:presLayoutVars>
          <dgm:chMax val="0"/>
          <dgm:chPref val="0"/>
          <dgm:bulletEnabled val="1"/>
        </dgm:presLayoutVars>
      </dgm:prSet>
      <dgm:spPr/>
    </dgm:pt>
  </dgm:ptLst>
  <dgm:cxnLst>
    <dgm:cxn modelId="{F7A05B16-7508-4D8C-B3F9-C603BD8FEEA2}" srcId="{BFEF867C-BC0B-4B09-B5A4-55EAA24D0B9C}" destId="{FF81C704-4848-4B5B-82E1-99FF11876B8D}" srcOrd="3" destOrd="0" parTransId="{C419A5F5-B98E-4411-8EA3-4FE916F12383}" sibTransId="{ADAC355F-2E15-4879-8321-A0F9C8DF1BB6}"/>
    <dgm:cxn modelId="{F552DB1B-255D-407E-85D7-8C6D3771AD1D}" type="presOf" srcId="{FF24D840-0F76-444D-ACEE-0EE95993CBE4}" destId="{3DF60198-060E-469D-98F1-B6A28021E9FD}" srcOrd="0" destOrd="0" presId="urn:microsoft.com/office/officeart/2005/8/layout/chevron1"/>
    <dgm:cxn modelId="{A592FE23-91AD-497B-8757-C55283F4A592}" srcId="{BFEF867C-BC0B-4B09-B5A4-55EAA24D0B9C}" destId="{9D7E7B48-16BE-4115-8FF9-F89BE3B4FC40}" srcOrd="6" destOrd="0" parTransId="{3C04845D-5B8D-4248-BCD3-08C936CA8C70}" sibTransId="{D60F38EF-7A14-49A9-BBF0-C32D3C0F13DC}"/>
    <dgm:cxn modelId="{2D7A732A-F08A-49DC-B2DD-2E09637E363D}" srcId="{BFEF867C-BC0B-4B09-B5A4-55EAA24D0B9C}" destId="{9F5725C1-12CB-4AC9-8C92-D434363972AE}" srcOrd="2" destOrd="0" parTransId="{42A20ACE-FDCC-484E-9FD9-ECE1E79047E9}" sibTransId="{0E9FB099-5D2E-430E-97CE-3147F350B35C}"/>
    <dgm:cxn modelId="{A484B031-48AE-46CF-9678-B302DD426C89}" type="presOf" srcId="{9F5725C1-12CB-4AC9-8C92-D434363972AE}" destId="{60DD1929-2A37-4B2B-B460-8A35DC192036}" srcOrd="0" destOrd="0" presId="urn:microsoft.com/office/officeart/2005/8/layout/chevron1"/>
    <dgm:cxn modelId="{B410F936-429D-49A9-A275-BDF72D1A8391}" type="presOf" srcId="{B05C4436-1E09-4227-82D3-7621BFC42D20}" destId="{A12190B0-3783-4AF0-97BF-ECBF99EAB929}" srcOrd="0" destOrd="0" presId="urn:microsoft.com/office/officeart/2005/8/layout/chevron1"/>
    <dgm:cxn modelId="{4E0E0E3C-2CC3-45E4-BEB4-80E2D99A2AD8}" srcId="{BFEF867C-BC0B-4B09-B5A4-55EAA24D0B9C}" destId="{FF24D840-0F76-444D-ACEE-0EE95993CBE4}" srcOrd="1" destOrd="0" parTransId="{ECF0FC00-6434-413A-B098-F740B26825C4}" sibTransId="{943B0F95-086D-41B6-BE67-A0A18321E888}"/>
    <dgm:cxn modelId="{68400C41-4A5D-43E6-ACC1-7CE0C68DFFE6}" type="presOf" srcId="{BFEF867C-BC0B-4B09-B5A4-55EAA24D0B9C}" destId="{FCB6A573-F805-48EE-8105-6C72A043EE08}" srcOrd="0" destOrd="0" presId="urn:microsoft.com/office/officeart/2005/8/layout/chevron1"/>
    <dgm:cxn modelId="{7B595A42-9F4F-4CC1-9E11-7AB163B26D53}" srcId="{BFEF867C-BC0B-4B09-B5A4-55EAA24D0B9C}" destId="{CCFAC118-E832-4272-A110-5BC2FDC0366A}" srcOrd="7" destOrd="0" parTransId="{192C5143-5D25-4E29-976D-C5C616EF7516}" sibTransId="{43E30FB2-454C-4241-92B7-F018D516310F}"/>
    <dgm:cxn modelId="{C100A067-6CB9-4313-AF91-F664BB81AD5F}" srcId="{BFEF867C-BC0B-4B09-B5A4-55EAA24D0B9C}" destId="{B05C4436-1E09-4227-82D3-7621BFC42D20}" srcOrd="5" destOrd="0" parTransId="{832003CD-AB1B-4DF1-9EC7-2E338E8AC713}" sibTransId="{64B950BE-F8D4-4E98-9662-F048BBD66C0F}"/>
    <dgm:cxn modelId="{C0511669-14D5-4CF8-AF17-E669F6885F99}" type="presOf" srcId="{FF81C704-4848-4B5B-82E1-99FF11876B8D}" destId="{2E8F65FC-4687-4308-9D19-51C82B77FFB6}" srcOrd="0" destOrd="0" presId="urn:microsoft.com/office/officeart/2005/8/layout/chevron1"/>
    <dgm:cxn modelId="{044C708E-54E5-480F-A2E8-AAE5815C8E91}" type="presOf" srcId="{CCFAC118-E832-4272-A110-5BC2FDC0366A}" destId="{FF162044-9E3A-4EC0-92E4-6F892226064F}" srcOrd="0" destOrd="0" presId="urn:microsoft.com/office/officeart/2005/8/layout/chevron1"/>
    <dgm:cxn modelId="{9AB47590-E248-413A-B49B-C27B172AB26B}" srcId="{BFEF867C-BC0B-4B09-B5A4-55EAA24D0B9C}" destId="{06CE72D8-8E45-4B2B-A543-147688DDE432}" srcOrd="0" destOrd="0" parTransId="{9B1CE0BF-BA51-4B8E-95C7-F98CE7747538}" sibTransId="{587E3792-F74C-44A6-9B1D-81F04206EF48}"/>
    <dgm:cxn modelId="{635A5E9F-0906-4D00-8CB0-2AF8737C9663}" srcId="{BFEF867C-BC0B-4B09-B5A4-55EAA24D0B9C}" destId="{0C0C4094-A33C-4FE4-89E6-0F3BD31EFBD5}" srcOrd="4" destOrd="0" parTransId="{288D943A-8E1A-497C-92F0-5D8F80AEAB01}" sibTransId="{3CD51232-3450-4307-8183-BDF259FF49CC}"/>
    <dgm:cxn modelId="{6A7423A0-AEB0-4B98-8DE4-27B334B39587}" type="presOf" srcId="{9D7E7B48-16BE-4115-8FF9-F89BE3B4FC40}" destId="{AFE90258-DD3C-4B51-AD0F-54DFDC053575}" srcOrd="0" destOrd="0" presId="urn:microsoft.com/office/officeart/2005/8/layout/chevron1"/>
    <dgm:cxn modelId="{B39CB7C8-6D94-4367-9AC7-4422F51FE290}" type="presOf" srcId="{06CE72D8-8E45-4B2B-A543-147688DDE432}" destId="{41E73187-4FA5-4373-A68E-CEC333EBF7BA}" srcOrd="0" destOrd="0" presId="urn:microsoft.com/office/officeart/2005/8/layout/chevron1"/>
    <dgm:cxn modelId="{897E5FD1-7DE7-4AEC-BBC0-2C22FAE3C01D}" type="presOf" srcId="{0C0C4094-A33C-4FE4-89E6-0F3BD31EFBD5}" destId="{3337C62E-8101-4D49-A7E9-F1ADA57647BB}" srcOrd="0" destOrd="0" presId="urn:microsoft.com/office/officeart/2005/8/layout/chevron1"/>
    <dgm:cxn modelId="{6543DAD9-061D-4ACD-8408-038E3BADFE2A}" type="presParOf" srcId="{FCB6A573-F805-48EE-8105-6C72A043EE08}" destId="{41E73187-4FA5-4373-A68E-CEC333EBF7BA}" srcOrd="0" destOrd="0" presId="urn:microsoft.com/office/officeart/2005/8/layout/chevron1"/>
    <dgm:cxn modelId="{C8618B50-1F67-48DC-904D-F0526FD2EF7B}" type="presParOf" srcId="{FCB6A573-F805-48EE-8105-6C72A043EE08}" destId="{8B2F976D-C8FB-4147-BD8F-E66D03452860}" srcOrd="1" destOrd="0" presId="urn:microsoft.com/office/officeart/2005/8/layout/chevron1"/>
    <dgm:cxn modelId="{3398B85D-B659-4B93-9822-C500FB5B9A7E}" type="presParOf" srcId="{FCB6A573-F805-48EE-8105-6C72A043EE08}" destId="{3DF60198-060E-469D-98F1-B6A28021E9FD}" srcOrd="2" destOrd="0" presId="urn:microsoft.com/office/officeart/2005/8/layout/chevron1"/>
    <dgm:cxn modelId="{156AC9A2-4A45-4814-9236-2AD47B51A1FF}" type="presParOf" srcId="{FCB6A573-F805-48EE-8105-6C72A043EE08}" destId="{F68A79D2-AED3-4881-AC16-0F5428F43F66}" srcOrd="3" destOrd="0" presId="urn:microsoft.com/office/officeart/2005/8/layout/chevron1"/>
    <dgm:cxn modelId="{CD2B8D80-0F6C-4538-B2D2-D854913FFF13}" type="presParOf" srcId="{FCB6A573-F805-48EE-8105-6C72A043EE08}" destId="{60DD1929-2A37-4B2B-B460-8A35DC192036}" srcOrd="4" destOrd="0" presId="urn:microsoft.com/office/officeart/2005/8/layout/chevron1"/>
    <dgm:cxn modelId="{4AEEB277-A041-46BD-9129-3EBE0E373186}" type="presParOf" srcId="{FCB6A573-F805-48EE-8105-6C72A043EE08}" destId="{7D013097-B41A-46F0-8CEA-335BF6623F87}" srcOrd="5" destOrd="0" presId="urn:microsoft.com/office/officeart/2005/8/layout/chevron1"/>
    <dgm:cxn modelId="{242F149F-D0E5-4C70-87C9-47363F66168E}" type="presParOf" srcId="{FCB6A573-F805-48EE-8105-6C72A043EE08}" destId="{2E8F65FC-4687-4308-9D19-51C82B77FFB6}" srcOrd="6" destOrd="0" presId="urn:microsoft.com/office/officeart/2005/8/layout/chevron1"/>
    <dgm:cxn modelId="{9A0D4099-A6B7-4809-8FFA-39F1AFF1CDF3}" type="presParOf" srcId="{FCB6A573-F805-48EE-8105-6C72A043EE08}" destId="{416FA209-297E-4E89-97D4-928FE39AFECE}" srcOrd="7" destOrd="0" presId="urn:microsoft.com/office/officeart/2005/8/layout/chevron1"/>
    <dgm:cxn modelId="{322FA3D0-D777-4ACD-87CD-8551A74EFD6B}" type="presParOf" srcId="{FCB6A573-F805-48EE-8105-6C72A043EE08}" destId="{3337C62E-8101-4D49-A7E9-F1ADA57647BB}" srcOrd="8" destOrd="0" presId="urn:microsoft.com/office/officeart/2005/8/layout/chevron1"/>
    <dgm:cxn modelId="{1CE2181A-D90C-47DA-9D99-02992B6F1EEC}" type="presParOf" srcId="{FCB6A573-F805-48EE-8105-6C72A043EE08}" destId="{3C77DFC3-0A87-4042-9BDB-E450C3A143B4}" srcOrd="9" destOrd="0" presId="urn:microsoft.com/office/officeart/2005/8/layout/chevron1"/>
    <dgm:cxn modelId="{CD85254C-4077-4CC6-BB8C-69A34F459F9E}" type="presParOf" srcId="{FCB6A573-F805-48EE-8105-6C72A043EE08}" destId="{A12190B0-3783-4AF0-97BF-ECBF99EAB929}" srcOrd="10" destOrd="0" presId="urn:microsoft.com/office/officeart/2005/8/layout/chevron1"/>
    <dgm:cxn modelId="{A59B0ABE-DD65-453D-9E40-5B2476B1A268}" type="presParOf" srcId="{FCB6A573-F805-48EE-8105-6C72A043EE08}" destId="{96422A89-010B-4C30-BEC3-DA0FB6D0A587}" srcOrd="11" destOrd="0" presId="urn:microsoft.com/office/officeart/2005/8/layout/chevron1"/>
    <dgm:cxn modelId="{858219CA-1BAF-40ED-8C29-318FAEBC9429}" type="presParOf" srcId="{FCB6A573-F805-48EE-8105-6C72A043EE08}" destId="{AFE90258-DD3C-4B51-AD0F-54DFDC053575}" srcOrd="12" destOrd="0" presId="urn:microsoft.com/office/officeart/2005/8/layout/chevron1"/>
    <dgm:cxn modelId="{457611A0-79F8-4441-8365-E28C458B03D3}" type="presParOf" srcId="{FCB6A573-F805-48EE-8105-6C72A043EE08}" destId="{67902E54-9FFA-44EA-8584-1661FF9E2E0E}" srcOrd="13" destOrd="0" presId="urn:microsoft.com/office/officeart/2005/8/layout/chevron1"/>
    <dgm:cxn modelId="{57EEB95F-1D05-4073-AA2D-22B3A8B9C37E}" type="presParOf" srcId="{FCB6A573-F805-48EE-8105-6C72A043EE08}" destId="{FF162044-9E3A-4EC0-92E4-6F892226064F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EF867C-BC0B-4B09-B5A4-55EAA24D0B9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6CE72D8-8E45-4B2B-A543-147688DDE432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dirty="0"/>
            <a:t>Concept</a:t>
          </a:r>
        </a:p>
      </dgm:t>
    </dgm:pt>
    <dgm:pt modelId="{9B1CE0BF-BA51-4B8E-95C7-F98CE7747538}" type="parTrans" cxnId="{9AB47590-E248-413A-B49B-C27B172AB26B}">
      <dgm:prSet/>
      <dgm:spPr/>
      <dgm:t>
        <a:bodyPr/>
        <a:lstStyle/>
        <a:p>
          <a:endParaRPr lang="en-US" sz="3600"/>
        </a:p>
      </dgm:t>
    </dgm:pt>
    <dgm:pt modelId="{587E3792-F74C-44A6-9B1D-81F04206EF48}" type="sibTrans" cxnId="{9AB47590-E248-413A-B49B-C27B172AB26B}">
      <dgm:prSet/>
      <dgm:spPr/>
      <dgm:t>
        <a:bodyPr/>
        <a:lstStyle/>
        <a:p>
          <a:endParaRPr lang="en-US" sz="3600"/>
        </a:p>
      </dgm:t>
    </dgm:pt>
    <dgm:pt modelId="{FF24D840-0F76-444D-ACEE-0EE95993CBE4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dirty="0"/>
            <a:t>Development</a:t>
          </a:r>
        </a:p>
      </dgm:t>
    </dgm:pt>
    <dgm:pt modelId="{ECF0FC00-6434-413A-B098-F740B26825C4}" type="parTrans" cxnId="{4E0E0E3C-2CC3-45E4-BEB4-80E2D99A2AD8}">
      <dgm:prSet/>
      <dgm:spPr/>
      <dgm:t>
        <a:bodyPr/>
        <a:lstStyle/>
        <a:p>
          <a:endParaRPr lang="en-US" sz="3600"/>
        </a:p>
      </dgm:t>
    </dgm:pt>
    <dgm:pt modelId="{943B0F95-086D-41B6-BE67-A0A18321E888}" type="sibTrans" cxnId="{4E0E0E3C-2CC3-45E4-BEB4-80E2D99A2AD8}">
      <dgm:prSet/>
      <dgm:spPr/>
      <dgm:t>
        <a:bodyPr/>
        <a:lstStyle/>
        <a:p>
          <a:endParaRPr lang="en-US" sz="3600"/>
        </a:p>
      </dgm:t>
    </dgm:pt>
    <dgm:pt modelId="{9F5725C1-12CB-4AC9-8C92-D434363972AE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dirty="0"/>
            <a:t>Prototype</a:t>
          </a:r>
        </a:p>
      </dgm:t>
    </dgm:pt>
    <dgm:pt modelId="{42A20ACE-FDCC-484E-9FD9-ECE1E79047E9}" type="parTrans" cxnId="{2D7A732A-F08A-49DC-B2DD-2E09637E363D}">
      <dgm:prSet/>
      <dgm:spPr/>
      <dgm:t>
        <a:bodyPr/>
        <a:lstStyle/>
        <a:p>
          <a:endParaRPr lang="en-US" sz="3600"/>
        </a:p>
      </dgm:t>
    </dgm:pt>
    <dgm:pt modelId="{0E9FB099-5D2E-430E-97CE-3147F350B35C}" type="sibTrans" cxnId="{2D7A732A-F08A-49DC-B2DD-2E09637E363D}">
      <dgm:prSet/>
      <dgm:spPr/>
      <dgm:t>
        <a:bodyPr/>
        <a:lstStyle/>
        <a:p>
          <a:endParaRPr lang="en-US" sz="3600"/>
        </a:p>
      </dgm:t>
    </dgm:pt>
    <dgm:pt modelId="{FF81C704-4848-4B5B-82E1-99FF11876B8D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dirty="0"/>
            <a:t>Launch</a:t>
          </a:r>
        </a:p>
      </dgm:t>
    </dgm:pt>
    <dgm:pt modelId="{C419A5F5-B98E-4411-8EA3-4FE916F12383}" type="parTrans" cxnId="{F7A05B16-7508-4D8C-B3F9-C603BD8FEEA2}">
      <dgm:prSet/>
      <dgm:spPr/>
      <dgm:t>
        <a:bodyPr/>
        <a:lstStyle/>
        <a:p>
          <a:endParaRPr lang="en-US" sz="3600"/>
        </a:p>
      </dgm:t>
    </dgm:pt>
    <dgm:pt modelId="{ADAC355F-2E15-4879-8321-A0F9C8DF1BB6}" type="sibTrans" cxnId="{F7A05B16-7508-4D8C-B3F9-C603BD8FEEA2}">
      <dgm:prSet/>
      <dgm:spPr/>
      <dgm:t>
        <a:bodyPr/>
        <a:lstStyle/>
        <a:p>
          <a:endParaRPr lang="en-US" sz="3600"/>
        </a:p>
      </dgm:t>
    </dgm:pt>
    <dgm:pt modelId="{0C0C4094-A33C-4FE4-89E6-0F3BD31EFBD5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dirty="0"/>
            <a:t>Manufacture</a:t>
          </a:r>
        </a:p>
      </dgm:t>
    </dgm:pt>
    <dgm:pt modelId="{288D943A-8E1A-497C-92F0-5D8F80AEAB01}" type="parTrans" cxnId="{635A5E9F-0906-4D00-8CB0-2AF8737C9663}">
      <dgm:prSet/>
      <dgm:spPr/>
      <dgm:t>
        <a:bodyPr/>
        <a:lstStyle/>
        <a:p>
          <a:endParaRPr lang="en-US" sz="3600"/>
        </a:p>
      </dgm:t>
    </dgm:pt>
    <dgm:pt modelId="{3CD51232-3450-4307-8183-BDF259FF49CC}" type="sibTrans" cxnId="{635A5E9F-0906-4D00-8CB0-2AF8737C9663}">
      <dgm:prSet/>
      <dgm:spPr/>
      <dgm:t>
        <a:bodyPr/>
        <a:lstStyle/>
        <a:p>
          <a:endParaRPr lang="en-US" sz="3600"/>
        </a:p>
      </dgm:t>
    </dgm:pt>
    <dgm:pt modelId="{B05C4436-1E09-4227-82D3-7621BFC42D2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dirty="0"/>
            <a:t>Distribution</a:t>
          </a:r>
        </a:p>
      </dgm:t>
    </dgm:pt>
    <dgm:pt modelId="{832003CD-AB1B-4DF1-9EC7-2E338E8AC713}" type="parTrans" cxnId="{C100A067-6CB9-4313-AF91-F664BB81AD5F}">
      <dgm:prSet/>
      <dgm:spPr/>
      <dgm:t>
        <a:bodyPr/>
        <a:lstStyle/>
        <a:p>
          <a:endParaRPr lang="en-US" sz="3600"/>
        </a:p>
      </dgm:t>
    </dgm:pt>
    <dgm:pt modelId="{64B950BE-F8D4-4E98-9662-F048BBD66C0F}" type="sibTrans" cxnId="{C100A067-6CB9-4313-AF91-F664BB81AD5F}">
      <dgm:prSet/>
      <dgm:spPr/>
      <dgm:t>
        <a:bodyPr/>
        <a:lstStyle/>
        <a:p>
          <a:endParaRPr lang="en-US" sz="3600"/>
        </a:p>
      </dgm:t>
    </dgm:pt>
    <dgm:pt modelId="{9D7E7B48-16BE-4115-8FF9-F89BE3B4FC4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dirty="0"/>
            <a:t>Service</a:t>
          </a:r>
        </a:p>
      </dgm:t>
    </dgm:pt>
    <dgm:pt modelId="{3C04845D-5B8D-4248-BCD3-08C936CA8C70}" type="parTrans" cxnId="{A592FE23-91AD-497B-8757-C55283F4A592}">
      <dgm:prSet/>
      <dgm:spPr/>
      <dgm:t>
        <a:bodyPr/>
        <a:lstStyle/>
        <a:p>
          <a:endParaRPr lang="en-US" sz="3600"/>
        </a:p>
      </dgm:t>
    </dgm:pt>
    <dgm:pt modelId="{D60F38EF-7A14-49A9-BBF0-C32D3C0F13DC}" type="sibTrans" cxnId="{A592FE23-91AD-497B-8757-C55283F4A592}">
      <dgm:prSet/>
      <dgm:spPr/>
      <dgm:t>
        <a:bodyPr/>
        <a:lstStyle/>
        <a:p>
          <a:endParaRPr lang="en-US" sz="3600"/>
        </a:p>
      </dgm:t>
    </dgm:pt>
    <dgm:pt modelId="{CCFAC118-E832-4272-A110-5BC2FDC0366A}">
      <dgm:prSet phldrT="[Text]" custT="1"/>
      <dgm:spPr/>
      <dgm:t>
        <a:bodyPr/>
        <a:lstStyle/>
        <a:p>
          <a:r>
            <a:rPr lang="en-US" sz="1400" dirty="0"/>
            <a:t>Recycle</a:t>
          </a:r>
        </a:p>
      </dgm:t>
    </dgm:pt>
    <dgm:pt modelId="{192C5143-5D25-4E29-976D-C5C616EF7516}" type="parTrans" cxnId="{7B595A42-9F4F-4CC1-9E11-7AB163B26D53}">
      <dgm:prSet/>
      <dgm:spPr/>
      <dgm:t>
        <a:bodyPr/>
        <a:lstStyle/>
        <a:p>
          <a:endParaRPr lang="en-US" sz="3600"/>
        </a:p>
      </dgm:t>
    </dgm:pt>
    <dgm:pt modelId="{43E30FB2-454C-4241-92B7-F018D516310F}" type="sibTrans" cxnId="{7B595A42-9F4F-4CC1-9E11-7AB163B26D53}">
      <dgm:prSet/>
      <dgm:spPr/>
      <dgm:t>
        <a:bodyPr/>
        <a:lstStyle/>
        <a:p>
          <a:endParaRPr lang="en-US" sz="3600"/>
        </a:p>
      </dgm:t>
    </dgm:pt>
    <dgm:pt modelId="{FCB6A573-F805-48EE-8105-6C72A043EE08}" type="pres">
      <dgm:prSet presAssocID="{BFEF867C-BC0B-4B09-B5A4-55EAA24D0B9C}" presName="Name0" presStyleCnt="0">
        <dgm:presLayoutVars>
          <dgm:dir/>
          <dgm:animLvl val="lvl"/>
          <dgm:resizeHandles val="exact"/>
        </dgm:presLayoutVars>
      </dgm:prSet>
      <dgm:spPr/>
    </dgm:pt>
    <dgm:pt modelId="{41E73187-4FA5-4373-A68E-CEC333EBF7BA}" type="pres">
      <dgm:prSet presAssocID="{06CE72D8-8E45-4B2B-A543-147688DDE432}" presName="parTxOnly" presStyleLbl="node1" presStyleIdx="0" presStyleCnt="8" custScaleX="110395" custLinFactNeighborX="-59911" custLinFactNeighborY="-3133">
        <dgm:presLayoutVars>
          <dgm:chMax val="0"/>
          <dgm:chPref val="0"/>
          <dgm:bulletEnabled val="1"/>
        </dgm:presLayoutVars>
      </dgm:prSet>
      <dgm:spPr/>
    </dgm:pt>
    <dgm:pt modelId="{8B2F976D-C8FB-4147-BD8F-E66D03452860}" type="pres">
      <dgm:prSet presAssocID="{587E3792-F74C-44A6-9B1D-81F04206EF48}" presName="parTxOnlySpace" presStyleCnt="0"/>
      <dgm:spPr/>
    </dgm:pt>
    <dgm:pt modelId="{3DF60198-060E-469D-98F1-B6A28021E9FD}" type="pres">
      <dgm:prSet presAssocID="{FF24D840-0F76-444D-ACEE-0EE95993CBE4}" presName="parTxOnly" presStyleLbl="node1" presStyleIdx="1" presStyleCnt="8" custLinFactNeighborX="37840" custLinFactNeighborY="2122">
        <dgm:presLayoutVars>
          <dgm:chMax val="0"/>
          <dgm:chPref val="0"/>
          <dgm:bulletEnabled val="1"/>
        </dgm:presLayoutVars>
      </dgm:prSet>
      <dgm:spPr/>
    </dgm:pt>
    <dgm:pt modelId="{F68A79D2-AED3-4881-AC16-0F5428F43F66}" type="pres">
      <dgm:prSet presAssocID="{943B0F95-086D-41B6-BE67-A0A18321E888}" presName="parTxOnlySpace" presStyleCnt="0"/>
      <dgm:spPr/>
    </dgm:pt>
    <dgm:pt modelId="{60DD1929-2A37-4B2B-B460-8A35DC192036}" type="pres">
      <dgm:prSet presAssocID="{9F5725C1-12CB-4AC9-8C92-D434363972AE}" presName="parTxOnly" presStyleLbl="node1" presStyleIdx="2" presStyleCnt="8" custScaleX="118708" custLinFactX="1692" custLinFactNeighborX="100000" custLinFactNeighborY="-811">
        <dgm:presLayoutVars>
          <dgm:chMax val="0"/>
          <dgm:chPref val="0"/>
          <dgm:bulletEnabled val="1"/>
        </dgm:presLayoutVars>
      </dgm:prSet>
      <dgm:spPr/>
    </dgm:pt>
    <dgm:pt modelId="{7D013097-B41A-46F0-8CEA-335BF6623F87}" type="pres">
      <dgm:prSet presAssocID="{0E9FB099-5D2E-430E-97CE-3147F350B35C}" presName="parTxOnlySpace" presStyleCnt="0"/>
      <dgm:spPr/>
    </dgm:pt>
    <dgm:pt modelId="{2E8F65FC-4687-4308-9D19-51C82B77FFB6}" type="pres">
      <dgm:prSet presAssocID="{FF81C704-4848-4B5B-82E1-99FF11876B8D}" presName="parTxOnly" presStyleLbl="node1" presStyleIdx="3" presStyleCnt="8" custScaleX="121939" custLinFactX="1692" custLinFactNeighborX="100000" custLinFactNeighborY="-811">
        <dgm:presLayoutVars>
          <dgm:chMax val="0"/>
          <dgm:chPref val="0"/>
          <dgm:bulletEnabled val="1"/>
        </dgm:presLayoutVars>
      </dgm:prSet>
      <dgm:spPr/>
    </dgm:pt>
    <dgm:pt modelId="{416FA209-297E-4E89-97D4-928FE39AFECE}" type="pres">
      <dgm:prSet presAssocID="{ADAC355F-2E15-4879-8321-A0F9C8DF1BB6}" presName="parTxOnlySpace" presStyleCnt="0"/>
      <dgm:spPr/>
    </dgm:pt>
    <dgm:pt modelId="{3337C62E-8101-4D49-A7E9-F1ADA57647BB}" type="pres">
      <dgm:prSet presAssocID="{0C0C4094-A33C-4FE4-89E6-0F3BD31EFBD5}" presName="parTxOnly" presStyleLbl="node1" presStyleIdx="4" presStyleCnt="8" custScaleX="104644" custLinFactNeighborX="72678" custLinFactNeighborY="2333">
        <dgm:presLayoutVars>
          <dgm:chMax val="0"/>
          <dgm:chPref val="0"/>
          <dgm:bulletEnabled val="1"/>
        </dgm:presLayoutVars>
      </dgm:prSet>
      <dgm:spPr/>
    </dgm:pt>
    <dgm:pt modelId="{3C77DFC3-0A87-4042-9BDB-E450C3A143B4}" type="pres">
      <dgm:prSet presAssocID="{3CD51232-3450-4307-8183-BDF259FF49CC}" presName="parTxOnlySpace" presStyleCnt="0"/>
      <dgm:spPr/>
    </dgm:pt>
    <dgm:pt modelId="{A12190B0-3783-4AF0-97BF-ECBF99EAB929}" type="pres">
      <dgm:prSet presAssocID="{B05C4436-1E09-4227-82D3-7621BFC42D20}" presName="parTxOnly" presStyleLbl="node1" presStyleIdx="5" presStyleCnt="8" custLinFactNeighborX="72678" custLinFactNeighborY="2333">
        <dgm:presLayoutVars>
          <dgm:chMax val="0"/>
          <dgm:chPref val="0"/>
          <dgm:bulletEnabled val="1"/>
        </dgm:presLayoutVars>
      </dgm:prSet>
      <dgm:spPr/>
    </dgm:pt>
    <dgm:pt modelId="{96422A89-010B-4C30-BEC3-DA0FB6D0A587}" type="pres">
      <dgm:prSet presAssocID="{64B950BE-F8D4-4E98-9662-F048BBD66C0F}" presName="parTxOnlySpace" presStyleCnt="0"/>
      <dgm:spPr/>
    </dgm:pt>
    <dgm:pt modelId="{AFE90258-DD3C-4B51-AD0F-54DFDC053575}" type="pres">
      <dgm:prSet presAssocID="{9D7E7B48-16BE-4115-8FF9-F89BE3B4FC40}" presName="parTxOnly" presStyleLbl="node1" presStyleIdx="6" presStyleCnt="8" custScaleX="92374" custLinFactNeighborX="72678" custLinFactNeighborY="2333">
        <dgm:presLayoutVars>
          <dgm:chMax val="0"/>
          <dgm:chPref val="0"/>
          <dgm:bulletEnabled val="1"/>
        </dgm:presLayoutVars>
      </dgm:prSet>
      <dgm:spPr/>
    </dgm:pt>
    <dgm:pt modelId="{67902E54-9FFA-44EA-8584-1661FF9E2E0E}" type="pres">
      <dgm:prSet presAssocID="{D60F38EF-7A14-49A9-BBF0-C32D3C0F13DC}" presName="parTxOnlySpace" presStyleCnt="0"/>
      <dgm:spPr/>
    </dgm:pt>
    <dgm:pt modelId="{FF162044-9E3A-4EC0-92E4-6F892226064F}" type="pres">
      <dgm:prSet presAssocID="{CCFAC118-E832-4272-A110-5BC2FDC0366A}" presName="parTxOnly" presStyleLbl="node1" presStyleIdx="7" presStyleCnt="8" custLinFactNeighborX="27909" custLinFactNeighborY="2962">
        <dgm:presLayoutVars>
          <dgm:chMax val="0"/>
          <dgm:chPref val="0"/>
          <dgm:bulletEnabled val="1"/>
        </dgm:presLayoutVars>
      </dgm:prSet>
      <dgm:spPr/>
    </dgm:pt>
  </dgm:ptLst>
  <dgm:cxnLst>
    <dgm:cxn modelId="{F7A05B16-7508-4D8C-B3F9-C603BD8FEEA2}" srcId="{BFEF867C-BC0B-4B09-B5A4-55EAA24D0B9C}" destId="{FF81C704-4848-4B5B-82E1-99FF11876B8D}" srcOrd="3" destOrd="0" parTransId="{C419A5F5-B98E-4411-8EA3-4FE916F12383}" sibTransId="{ADAC355F-2E15-4879-8321-A0F9C8DF1BB6}"/>
    <dgm:cxn modelId="{F552DB1B-255D-407E-85D7-8C6D3771AD1D}" type="presOf" srcId="{FF24D840-0F76-444D-ACEE-0EE95993CBE4}" destId="{3DF60198-060E-469D-98F1-B6A28021E9FD}" srcOrd="0" destOrd="0" presId="urn:microsoft.com/office/officeart/2005/8/layout/chevron1"/>
    <dgm:cxn modelId="{A592FE23-91AD-497B-8757-C55283F4A592}" srcId="{BFEF867C-BC0B-4B09-B5A4-55EAA24D0B9C}" destId="{9D7E7B48-16BE-4115-8FF9-F89BE3B4FC40}" srcOrd="6" destOrd="0" parTransId="{3C04845D-5B8D-4248-BCD3-08C936CA8C70}" sibTransId="{D60F38EF-7A14-49A9-BBF0-C32D3C0F13DC}"/>
    <dgm:cxn modelId="{2D7A732A-F08A-49DC-B2DD-2E09637E363D}" srcId="{BFEF867C-BC0B-4B09-B5A4-55EAA24D0B9C}" destId="{9F5725C1-12CB-4AC9-8C92-D434363972AE}" srcOrd="2" destOrd="0" parTransId="{42A20ACE-FDCC-484E-9FD9-ECE1E79047E9}" sibTransId="{0E9FB099-5D2E-430E-97CE-3147F350B35C}"/>
    <dgm:cxn modelId="{A484B031-48AE-46CF-9678-B302DD426C89}" type="presOf" srcId="{9F5725C1-12CB-4AC9-8C92-D434363972AE}" destId="{60DD1929-2A37-4B2B-B460-8A35DC192036}" srcOrd="0" destOrd="0" presId="urn:microsoft.com/office/officeart/2005/8/layout/chevron1"/>
    <dgm:cxn modelId="{B410F936-429D-49A9-A275-BDF72D1A8391}" type="presOf" srcId="{B05C4436-1E09-4227-82D3-7621BFC42D20}" destId="{A12190B0-3783-4AF0-97BF-ECBF99EAB929}" srcOrd="0" destOrd="0" presId="urn:microsoft.com/office/officeart/2005/8/layout/chevron1"/>
    <dgm:cxn modelId="{4E0E0E3C-2CC3-45E4-BEB4-80E2D99A2AD8}" srcId="{BFEF867C-BC0B-4B09-B5A4-55EAA24D0B9C}" destId="{FF24D840-0F76-444D-ACEE-0EE95993CBE4}" srcOrd="1" destOrd="0" parTransId="{ECF0FC00-6434-413A-B098-F740B26825C4}" sibTransId="{943B0F95-086D-41B6-BE67-A0A18321E888}"/>
    <dgm:cxn modelId="{68400C41-4A5D-43E6-ACC1-7CE0C68DFFE6}" type="presOf" srcId="{BFEF867C-BC0B-4B09-B5A4-55EAA24D0B9C}" destId="{FCB6A573-F805-48EE-8105-6C72A043EE08}" srcOrd="0" destOrd="0" presId="urn:microsoft.com/office/officeart/2005/8/layout/chevron1"/>
    <dgm:cxn modelId="{7B595A42-9F4F-4CC1-9E11-7AB163B26D53}" srcId="{BFEF867C-BC0B-4B09-B5A4-55EAA24D0B9C}" destId="{CCFAC118-E832-4272-A110-5BC2FDC0366A}" srcOrd="7" destOrd="0" parTransId="{192C5143-5D25-4E29-976D-C5C616EF7516}" sibTransId="{43E30FB2-454C-4241-92B7-F018D516310F}"/>
    <dgm:cxn modelId="{C100A067-6CB9-4313-AF91-F664BB81AD5F}" srcId="{BFEF867C-BC0B-4B09-B5A4-55EAA24D0B9C}" destId="{B05C4436-1E09-4227-82D3-7621BFC42D20}" srcOrd="5" destOrd="0" parTransId="{832003CD-AB1B-4DF1-9EC7-2E338E8AC713}" sibTransId="{64B950BE-F8D4-4E98-9662-F048BBD66C0F}"/>
    <dgm:cxn modelId="{C0511669-14D5-4CF8-AF17-E669F6885F99}" type="presOf" srcId="{FF81C704-4848-4B5B-82E1-99FF11876B8D}" destId="{2E8F65FC-4687-4308-9D19-51C82B77FFB6}" srcOrd="0" destOrd="0" presId="urn:microsoft.com/office/officeart/2005/8/layout/chevron1"/>
    <dgm:cxn modelId="{044C708E-54E5-480F-A2E8-AAE5815C8E91}" type="presOf" srcId="{CCFAC118-E832-4272-A110-5BC2FDC0366A}" destId="{FF162044-9E3A-4EC0-92E4-6F892226064F}" srcOrd="0" destOrd="0" presId="urn:microsoft.com/office/officeart/2005/8/layout/chevron1"/>
    <dgm:cxn modelId="{9AB47590-E248-413A-B49B-C27B172AB26B}" srcId="{BFEF867C-BC0B-4B09-B5A4-55EAA24D0B9C}" destId="{06CE72D8-8E45-4B2B-A543-147688DDE432}" srcOrd="0" destOrd="0" parTransId="{9B1CE0BF-BA51-4B8E-95C7-F98CE7747538}" sibTransId="{587E3792-F74C-44A6-9B1D-81F04206EF48}"/>
    <dgm:cxn modelId="{635A5E9F-0906-4D00-8CB0-2AF8737C9663}" srcId="{BFEF867C-BC0B-4B09-B5A4-55EAA24D0B9C}" destId="{0C0C4094-A33C-4FE4-89E6-0F3BD31EFBD5}" srcOrd="4" destOrd="0" parTransId="{288D943A-8E1A-497C-92F0-5D8F80AEAB01}" sibTransId="{3CD51232-3450-4307-8183-BDF259FF49CC}"/>
    <dgm:cxn modelId="{6A7423A0-AEB0-4B98-8DE4-27B334B39587}" type="presOf" srcId="{9D7E7B48-16BE-4115-8FF9-F89BE3B4FC40}" destId="{AFE90258-DD3C-4B51-AD0F-54DFDC053575}" srcOrd="0" destOrd="0" presId="urn:microsoft.com/office/officeart/2005/8/layout/chevron1"/>
    <dgm:cxn modelId="{B39CB7C8-6D94-4367-9AC7-4422F51FE290}" type="presOf" srcId="{06CE72D8-8E45-4B2B-A543-147688DDE432}" destId="{41E73187-4FA5-4373-A68E-CEC333EBF7BA}" srcOrd="0" destOrd="0" presId="urn:microsoft.com/office/officeart/2005/8/layout/chevron1"/>
    <dgm:cxn modelId="{897E5FD1-7DE7-4AEC-BBC0-2C22FAE3C01D}" type="presOf" srcId="{0C0C4094-A33C-4FE4-89E6-0F3BD31EFBD5}" destId="{3337C62E-8101-4D49-A7E9-F1ADA57647BB}" srcOrd="0" destOrd="0" presId="urn:microsoft.com/office/officeart/2005/8/layout/chevron1"/>
    <dgm:cxn modelId="{6543DAD9-061D-4ACD-8408-038E3BADFE2A}" type="presParOf" srcId="{FCB6A573-F805-48EE-8105-6C72A043EE08}" destId="{41E73187-4FA5-4373-A68E-CEC333EBF7BA}" srcOrd="0" destOrd="0" presId="urn:microsoft.com/office/officeart/2005/8/layout/chevron1"/>
    <dgm:cxn modelId="{C8618B50-1F67-48DC-904D-F0526FD2EF7B}" type="presParOf" srcId="{FCB6A573-F805-48EE-8105-6C72A043EE08}" destId="{8B2F976D-C8FB-4147-BD8F-E66D03452860}" srcOrd="1" destOrd="0" presId="urn:microsoft.com/office/officeart/2005/8/layout/chevron1"/>
    <dgm:cxn modelId="{3398B85D-B659-4B93-9822-C500FB5B9A7E}" type="presParOf" srcId="{FCB6A573-F805-48EE-8105-6C72A043EE08}" destId="{3DF60198-060E-469D-98F1-B6A28021E9FD}" srcOrd="2" destOrd="0" presId="urn:microsoft.com/office/officeart/2005/8/layout/chevron1"/>
    <dgm:cxn modelId="{156AC9A2-4A45-4814-9236-2AD47B51A1FF}" type="presParOf" srcId="{FCB6A573-F805-48EE-8105-6C72A043EE08}" destId="{F68A79D2-AED3-4881-AC16-0F5428F43F66}" srcOrd="3" destOrd="0" presId="urn:microsoft.com/office/officeart/2005/8/layout/chevron1"/>
    <dgm:cxn modelId="{CD2B8D80-0F6C-4538-B2D2-D854913FFF13}" type="presParOf" srcId="{FCB6A573-F805-48EE-8105-6C72A043EE08}" destId="{60DD1929-2A37-4B2B-B460-8A35DC192036}" srcOrd="4" destOrd="0" presId="urn:microsoft.com/office/officeart/2005/8/layout/chevron1"/>
    <dgm:cxn modelId="{4AEEB277-A041-46BD-9129-3EBE0E373186}" type="presParOf" srcId="{FCB6A573-F805-48EE-8105-6C72A043EE08}" destId="{7D013097-B41A-46F0-8CEA-335BF6623F87}" srcOrd="5" destOrd="0" presId="urn:microsoft.com/office/officeart/2005/8/layout/chevron1"/>
    <dgm:cxn modelId="{242F149F-D0E5-4C70-87C9-47363F66168E}" type="presParOf" srcId="{FCB6A573-F805-48EE-8105-6C72A043EE08}" destId="{2E8F65FC-4687-4308-9D19-51C82B77FFB6}" srcOrd="6" destOrd="0" presId="urn:microsoft.com/office/officeart/2005/8/layout/chevron1"/>
    <dgm:cxn modelId="{9A0D4099-A6B7-4809-8FFA-39F1AFF1CDF3}" type="presParOf" srcId="{FCB6A573-F805-48EE-8105-6C72A043EE08}" destId="{416FA209-297E-4E89-97D4-928FE39AFECE}" srcOrd="7" destOrd="0" presId="urn:microsoft.com/office/officeart/2005/8/layout/chevron1"/>
    <dgm:cxn modelId="{322FA3D0-D777-4ACD-87CD-8551A74EFD6B}" type="presParOf" srcId="{FCB6A573-F805-48EE-8105-6C72A043EE08}" destId="{3337C62E-8101-4D49-A7E9-F1ADA57647BB}" srcOrd="8" destOrd="0" presId="urn:microsoft.com/office/officeart/2005/8/layout/chevron1"/>
    <dgm:cxn modelId="{1CE2181A-D90C-47DA-9D99-02992B6F1EEC}" type="presParOf" srcId="{FCB6A573-F805-48EE-8105-6C72A043EE08}" destId="{3C77DFC3-0A87-4042-9BDB-E450C3A143B4}" srcOrd="9" destOrd="0" presId="urn:microsoft.com/office/officeart/2005/8/layout/chevron1"/>
    <dgm:cxn modelId="{CD85254C-4077-4CC6-BB8C-69A34F459F9E}" type="presParOf" srcId="{FCB6A573-F805-48EE-8105-6C72A043EE08}" destId="{A12190B0-3783-4AF0-97BF-ECBF99EAB929}" srcOrd="10" destOrd="0" presId="urn:microsoft.com/office/officeart/2005/8/layout/chevron1"/>
    <dgm:cxn modelId="{A59B0ABE-DD65-453D-9E40-5B2476B1A268}" type="presParOf" srcId="{FCB6A573-F805-48EE-8105-6C72A043EE08}" destId="{96422A89-010B-4C30-BEC3-DA0FB6D0A587}" srcOrd="11" destOrd="0" presId="urn:microsoft.com/office/officeart/2005/8/layout/chevron1"/>
    <dgm:cxn modelId="{858219CA-1BAF-40ED-8C29-318FAEBC9429}" type="presParOf" srcId="{FCB6A573-F805-48EE-8105-6C72A043EE08}" destId="{AFE90258-DD3C-4B51-AD0F-54DFDC053575}" srcOrd="12" destOrd="0" presId="urn:microsoft.com/office/officeart/2005/8/layout/chevron1"/>
    <dgm:cxn modelId="{457611A0-79F8-4441-8365-E28C458B03D3}" type="presParOf" srcId="{FCB6A573-F805-48EE-8105-6C72A043EE08}" destId="{67902E54-9FFA-44EA-8584-1661FF9E2E0E}" srcOrd="13" destOrd="0" presId="urn:microsoft.com/office/officeart/2005/8/layout/chevron1"/>
    <dgm:cxn modelId="{57EEB95F-1D05-4073-AA2D-22B3A8B9C37E}" type="presParOf" srcId="{FCB6A573-F805-48EE-8105-6C72A043EE08}" destId="{FF162044-9E3A-4EC0-92E4-6F892226064F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EF867C-BC0B-4B09-B5A4-55EAA24D0B9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6CE72D8-8E45-4B2B-A543-147688DDE432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dirty="0"/>
            <a:t>Concept</a:t>
          </a:r>
        </a:p>
      </dgm:t>
    </dgm:pt>
    <dgm:pt modelId="{9B1CE0BF-BA51-4B8E-95C7-F98CE7747538}" type="parTrans" cxnId="{9AB47590-E248-413A-B49B-C27B172AB26B}">
      <dgm:prSet/>
      <dgm:spPr/>
      <dgm:t>
        <a:bodyPr/>
        <a:lstStyle/>
        <a:p>
          <a:endParaRPr lang="en-US" sz="3600"/>
        </a:p>
      </dgm:t>
    </dgm:pt>
    <dgm:pt modelId="{587E3792-F74C-44A6-9B1D-81F04206EF48}" type="sibTrans" cxnId="{9AB47590-E248-413A-B49B-C27B172AB26B}">
      <dgm:prSet/>
      <dgm:spPr/>
      <dgm:t>
        <a:bodyPr/>
        <a:lstStyle/>
        <a:p>
          <a:endParaRPr lang="en-US" sz="3600"/>
        </a:p>
      </dgm:t>
    </dgm:pt>
    <dgm:pt modelId="{FF24D840-0F76-444D-ACEE-0EE95993CBE4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dirty="0"/>
            <a:t>Development</a:t>
          </a:r>
        </a:p>
      </dgm:t>
    </dgm:pt>
    <dgm:pt modelId="{ECF0FC00-6434-413A-B098-F740B26825C4}" type="parTrans" cxnId="{4E0E0E3C-2CC3-45E4-BEB4-80E2D99A2AD8}">
      <dgm:prSet/>
      <dgm:spPr/>
      <dgm:t>
        <a:bodyPr/>
        <a:lstStyle/>
        <a:p>
          <a:endParaRPr lang="en-US" sz="3600"/>
        </a:p>
      </dgm:t>
    </dgm:pt>
    <dgm:pt modelId="{943B0F95-086D-41B6-BE67-A0A18321E888}" type="sibTrans" cxnId="{4E0E0E3C-2CC3-45E4-BEB4-80E2D99A2AD8}">
      <dgm:prSet/>
      <dgm:spPr/>
      <dgm:t>
        <a:bodyPr/>
        <a:lstStyle/>
        <a:p>
          <a:endParaRPr lang="en-US" sz="3600"/>
        </a:p>
      </dgm:t>
    </dgm:pt>
    <dgm:pt modelId="{9F5725C1-12CB-4AC9-8C92-D434363972AE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dirty="0"/>
            <a:t>Prototype</a:t>
          </a:r>
        </a:p>
      </dgm:t>
    </dgm:pt>
    <dgm:pt modelId="{42A20ACE-FDCC-484E-9FD9-ECE1E79047E9}" type="parTrans" cxnId="{2D7A732A-F08A-49DC-B2DD-2E09637E363D}">
      <dgm:prSet/>
      <dgm:spPr/>
      <dgm:t>
        <a:bodyPr/>
        <a:lstStyle/>
        <a:p>
          <a:endParaRPr lang="en-US" sz="3600"/>
        </a:p>
      </dgm:t>
    </dgm:pt>
    <dgm:pt modelId="{0E9FB099-5D2E-430E-97CE-3147F350B35C}" type="sibTrans" cxnId="{2D7A732A-F08A-49DC-B2DD-2E09637E363D}">
      <dgm:prSet/>
      <dgm:spPr/>
      <dgm:t>
        <a:bodyPr/>
        <a:lstStyle/>
        <a:p>
          <a:endParaRPr lang="en-US" sz="3600"/>
        </a:p>
      </dgm:t>
    </dgm:pt>
    <dgm:pt modelId="{FF81C704-4848-4B5B-82E1-99FF11876B8D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dirty="0"/>
            <a:t>Launch</a:t>
          </a:r>
        </a:p>
      </dgm:t>
    </dgm:pt>
    <dgm:pt modelId="{C419A5F5-B98E-4411-8EA3-4FE916F12383}" type="parTrans" cxnId="{F7A05B16-7508-4D8C-B3F9-C603BD8FEEA2}">
      <dgm:prSet/>
      <dgm:spPr/>
      <dgm:t>
        <a:bodyPr/>
        <a:lstStyle/>
        <a:p>
          <a:endParaRPr lang="en-US" sz="3600"/>
        </a:p>
      </dgm:t>
    </dgm:pt>
    <dgm:pt modelId="{ADAC355F-2E15-4879-8321-A0F9C8DF1BB6}" type="sibTrans" cxnId="{F7A05B16-7508-4D8C-B3F9-C603BD8FEEA2}">
      <dgm:prSet/>
      <dgm:spPr/>
      <dgm:t>
        <a:bodyPr/>
        <a:lstStyle/>
        <a:p>
          <a:endParaRPr lang="en-US" sz="3600"/>
        </a:p>
      </dgm:t>
    </dgm:pt>
    <dgm:pt modelId="{0C0C4094-A33C-4FE4-89E6-0F3BD31EFBD5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dirty="0"/>
            <a:t>Manufacture</a:t>
          </a:r>
        </a:p>
      </dgm:t>
    </dgm:pt>
    <dgm:pt modelId="{288D943A-8E1A-497C-92F0-5D8F80AEAB01}" type="parTrans" cxnId="{635A5E9F-0906-4D00-8CB0-2AF8737C9663}">
      <dgm:prSet/>
      <dgm:spPr/>
      <dgm:t>
        <a:bodyPr/>
        <a:lstStyle/>
        <a:p>
          <a:endParaRPr lang="en-US" sz="3600"/>
        </a:p>
      </dgm:t>
    </dgm:pt>
    <dgm:pt modelId="{3CD51232-3450-4307-8183-BDF259FF49CC}" type="sibTrans" cxnId="{635A5E9F-0906-4D00-8CB0-2AF8737C9663}">
      <dgm:prSet/>
      <dgm:spPr/>
      <dgm:t>
        <a:bodyPr/>
        <a:lstStyle/>
        <a:p>
          <a:endParaRPr lang="en-US" sz="3600"/>
        </a:p>
      </dgm:t>
    </dgm:pt>
    <dgm:pt modelId="{B05C4436-1E09-4227-82D3-7621BFC42D2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dirty="0"/>
            <a:t>Distribution</a:t>
          </a:r>
        </a:p>
      </dgm:t>
    </dgm:pt>
    <dgm:pt modelId="{832003CD-AB1B-4DF1-9EC7-2E338E8AC713}" type="parTrans" cxnId="{C100A067-6CB9-4313-AF91-F664BB81AD5F}">
      <dgm:prSet/>
      <dgm:spPr/>
      <dgm:t>
        <a:bodyPr/>
        <a:lstStyle/>
        <a:p>
          <a:endParaRPr lang="en-US" sz="3600"/>
        </a:p>
      </dgm:t>
    </dgm:pt>
    <dgm:pt modelId="{64B950BE-F8D4-4E98-9662-F048BBD66C0F}" type="sibTrans" cxnId="{C100A067-6CB9-4313-AF91-F664BB81AD5F}">
      <dgm:prSet/>
      <dgm:spPr/>
      <dgm:t>
        <a:bodyPr/>
        <a:lstStyle/>
        <a:p>
          <a:endParaRPr lang="en-US" sz="3600"/>
        </a:p>
      </dgm:t>
    </dgm:pt>
    <dgm:pt modelId="{9D7E7B48-16BE-4115-8FF9-F89BE3B4FC4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dirty="0"/>
            <a:t>Service</a:t>
          </a:r>
        </a:p>
      </dgm:t>
    </dgm:pt>
    <dgm:pt modelId="{3C04845D-5B8D-4248-BCD3-08C936CA8C70}" type="parTrans" cxnId="{A592FE23-91AD-497B-8757-C55283F4A592}">
      <dgm:prSet/>
      <dgm:spPr/>
      <dgm:t>
        <a:bodyPr/>
        <a:lstStyle/>
        <a:p>
          <a:endParaRPr lang="en-US" sz="3600"/>
        </a:p>
      </dgm:t>
    </dgm:pt>
    <dgm:pt modelId="{D60F38EF-7A14-49A9-BBF0-C32D3C0F13DC}" type="sibTrans" cxnId="{A592FE23-91AD-497B-8757-C55283F4A592}">
      <dgm:prSet/>
      <dgm:spPr/>
      <dgm:t>
        <a:bodyPr/>
        <a:lstStyle/>
        <a:p>
          <a:endParaRPr lang="en-US" sz="3600"/>
        </a:p>
      </dgm:t>
    </dgm:pt>
    <dgm:pt modelId="{CCFAC118-E832-4272-A110-5BC2FDC0366A}">
      <dgm:prSet phldrT="[Text]" custT="1"/>
      <dgm:spPr/>
      <dgm:t>
        <a:bodyPr/>
        <a:lstStyle/>
        <a:p>
          <a:r>
            <a:rPr lang="en-US" sz="1400" dirty="0"/>
            <a:t>Recycle</a:t>
          </a:r>
        </a:p>
      </dgm:t>
    </dgm:pt>
    <dgm:pt modelId="{192C5143-5D25-4E29-976D-C5C616EF7516}" type="parTrans" cxnId="{7B595A42-9F4F-4CC1-9E11-7AB163B26D53}">
      <dgm:prSet/>
      <dgm:spPr/>
      <dgm:t>
        <a:bodyPr/>
        <a:lstStyle/>
        <a:p>
          <a:endParaRPr lang="en-US" sz="3600"/>
        </a:p>
      </dgm:t>
    </dgm:pt>
    <dgm:pt modelId="{43E30FB2-454C-4241-92B7-F018D516310F}" type="sibTrans" cxnId="{7B595A42-9F4F-4CC1-9E11-7AB163B26D53}">
      <dgm:prSet/>
      <dgm:spPr/>
      <dgm:t>
        <a:bodyPr/>
        <a:lstStyle/>
        <a:p>
          <a:endParaRPr lang="en-US" sz="3600"/>
        </a:p>
      </dgm:t>
    </dgm:pt>
    <dgm:pt modelId="{FCB6A573-F805-48EE-8105-6C72A043EE08}" type="pres">
      <dgm:prSet presAssocID="{BFEF867C-BC0B-4B09-B5A4-55EAA24D0B9C}" presName="Name0" presStyleCnt="0">
        <dgm:presLayoutVars>
          <dgm:dir/>
          <dgm:animLvl val="lvl"/>
          <dgm:resizeHandles val="exact"/>
        </dgm:presLayoutVars>
      </dgm:prSet>
      <dgm:spPr/>
    </dgm:pt>
    <dgm:pt modelId="{41E73187-4FA5-4373-A68E-CEC333EBF7BA}" type="pres">
      <dgm:prSet presAssocID="{06CE72D8-8E45-4B2B-A543-147688DDE432}" presName="parTxOnly" presStyleLbl="node1" presStyleIdx="0" presStyleCnt="8" custScaleX="110395" custLinFactNeighborX="-59911" custLinFactNeighborY="-3133">
        <dgm:presLayoutVars>
          <dgm:chMax val="0"/>
          <dgm:chPref val="0"/>
          <dgm:bulletEnabled val="1"/>
        </dgm:presLayoutVars>
      </dgm:prSet>
      <dgm:spPr/>
    </dgm:pt>
    <dgm:pt modelId="{8B2F976D-C8FB-4147-BD8F-E66D03452860}" type="pres">
      <dgm:prSet presAssocID="{587E3792-F74C-44A6-9B1D-81F04206EF48}" presName="parTxOnlySpace" presStyleCnt="0"/>
      <dgm:spPr/>
    </dgm:pt>
    <dgm:pt modelId="{3DF60198-060E-469D-98F1-B6A28021E9FD}" type="pres">
      <dgm:prSet presAssocID="{FF24D840-0F76-444D-ACEE-0EE95993CBE4}" presName="parTxOnly" presStyleLbl="node1" presStyleIdx="1" presStyleCnt="8" custLinFactNeighborX="37840" custLinFactNeighborY="2122">
        <dgm:presLayoutVars>
          <dgm:chMax val="0"/>
          <dgm:chPref val="0"/>
          <dgm:bulletEnabled val="1"/>
        </dgm:presLayoutVars>
      </dgm:prSet>
      <dgm:spPr/>
    </dgm:pt>
    <dgm:pt modelId="{F68A79D2-AED3-4881-AC16-0F5428F43F66}" type="pres">
      <dgm:prSet presAssocID="{943B0F95-086D-41B6-BE67-A0A18321E888}" presName="parTxOnlySpace" presStyleCnt="0"/>
      <dgm:spPr/>
    </dgm:pt>
    <dgm:pt modelId="{60DD1929-2A37-4B2B-B460-8A35DC192036}" type="pres">
      <dgm:prSet presAssocID="{9F5725C1-12CB-4AC9-8C92-D434363972AE}" presName="parTxOnly" presStyleLbl="node1" presStyleIdx="2" presStyleCnt="8" custScaleX="118708" custLinFactX="1692" custLinFactNeighborX="100000" custLinFactNeighborY="-811">
        <dgm:presLayoutVars>
          <dgm:chMax val="0"/>
          <dgm:chPref val="0"/>
          <dgm:bulletEnabled val="1"/>
        </dgm:presLayoutVars>
      </dgm:prSet>
      <dgm:spPr/>
    </dgm:pt>
    <dgm:pt modelId="{7D013097-B41A-46F0-8CEA-335BF6623F87}" type="pres">
      <dgm:prSet presAssocID="{0E9FB099-5D2E-430E-97CE-3147F350B35C}" presName="parTxOnlySpace" presStyleCnt="0"/>
      <dgm:spPr/>
    </dgm:pt>
    <dgm:pt modelId="{2E8F65FC-4687-4308-9D19-51C82B77FFB6}" type="pres">
      <dgm:prSet presAssocID="{FF81C704-4848-4B5B-82E1-99FF11876B8D}" presName="parTxOnly" presStyleLbl="node1" presStyleIdx="3" presStyleCnt="8" custScaleX="121939" custLinFactX="1692" custLinFactNeighborX="100000" custLinFactNeighborY="-811">
        <dgm:presLayoutVars>
          <dgm:chMax val="0"/>
          <dgm:chPref val="0"/>
          <dgm:bulletEnabled val="1"/>
        </dgm:presLayoutVars>
      </dgm:prSet>
      <dgm:spPr/>
    </dgm:pt>
    <dgm:pt modelId="{416FA209-297E-4E89-97D4-928FE39AFECE}" type="pres">
      <dgm:prSet presAssocID="{ADAC355F-2E15-4879-8321-A0F9C8DF1BB6}" presName="parTxOnlySpace" presStyleCnt="0"/>
      <dgm:spPr/>
    </dgm:pt>
    <dgm:pt modelId="{3337C62E-8101-4D49-A7E9-F1ADA57647BB}" type="pres">
      <dgm:prSet presAssocID="{0C0C4094-A33C-4FE4-89E6-0F3BD31EFBD5}" presName="parTxOnly" presStyleLbl="node1" presStyleIdx="4" presStyleCnt="8" custScaleX="104644" custLinFactNeighborX="72678" custLinFactNeighborY="2333">
        <dgm:presLayoutVars>
          <dgm:chMax val="0"/>
          <dgm:chPref val="0"/>
          <dgm:bulletEnabled val="1"/>
        </dgm:presLayoutVars>
      </dgm:prSet>
      <dgm:spPr/>
    </dgm:pt>
    <dgm:pt modelId="{3C77DFC3-0A87-4042-9BDB-E450C3A143B4}" type="pres">
      <dgm:prSet presAssocID="{3CD51232-3450-4307-8183-BDF259FF49CC}" presName="parTxOnlySpace" presStyleCnt="0"/>
      <dgm:spPr/>
    </dgm:pt>
    <dgm:pt modelId="{A12190B0-3783-4AF0-97BF-ECBF99EAB929}" type="pres">
      <dgm:prSet presAssocID="{B05C4436-1E09-4227-82D3-7621BFC42D20}" presName="parTxOnly" presStyleLbl="node1" presStyleIdx="5" presStyleCnt="8" custLinFactNeighborX="72678" custLinFactNeighborY="2333">
        <dgm:presLayoutVars>
          <dgm:chMax val="0"/>
          <dgm:chPref val="0"/>
          <dgm:bulletEnabled val="1"/>
        </dgm:presLayoutVars>
      </dgm:prSet>
      <dgm:spPr/>
    </dgm:pt>
    <dgm:pt modelId="{96422A89-010B-4C30-BEC3-DA0FB6D0A587}" type="pres">
      <dgm:prSet presAssocID="{64B950BE-F8D4-4E98-9662-F048BBD66C0F}" presName="parTxOnlySpace" presStyleCnt="0"/>
      <dgm:spPr/>
    </dgm:pt>
    <dgm:pt modelId="{AFE90258-DD3C-4B51-AD0F-54DFDC053575}" type="pres">
      <dgm:prSet presAssocID="{9D7E7B48-16BE-4115-8FF9-F89BE3B4FC40}" presName="parTxOnly" presStyleLbl="node1" presStyleIdx="6" presStyleCnt="8" custScaleX="92374" custLinFactNeighborX="72678" custLinFactNeighborY="2333">
        <dgm:presLayoutVars>
          <dgm:chMax val="0"/>
          <dgm:chPref val="0"/>
          <dgm:bulletEnabled val="1"/>
        </dgm:presLayoutVars>
      </dgm:prSet>
      <dgm:spPr/>
    </dgm:pt>
    <dgm:pt modelId="{67902E54-9FFA-44EA-8584-1661FF9E2E0E}" type="pres">
      <dgm:prSet presAssocID="{D60F38EF-7A14-49A9-BBF0-C32D3C0F13DC}" presName="parTxOnlySpace" presStyleCnt="0"/>
      <dgm:spPr/>
    </dgm:pt>
    <dgm:pt modelId="{FF162044-9E3A-4EC0-92E4-6F892226064F}" type="pres">
      <dgm:prSet presAssocID="{CCFAC118-E832-4272-A110-5BC2FDC0366A}" presName="parTxOnly" presStyleLbl="node1" presStyleIdx="7" presStyleCnt="8" custLinFactNeighborX="27909" custLinFactNeighborY="2962">
        <dgm:presLayoutVars>
          <dgm:chMax val="0"/>
          <dgm:chPref val="0"/>
          <dgm:bulletEnabled val="1"/>
        </dgm:presLayoutVars>
      </dgm:prSet>
      <dgm:spPr/>
    </dgm:pt>
  </dgm:ptLst>
  <dgm:cxnLst>
    <dgm:cxn modelId="{F7A05B16-7508-4D8C-B3F9-C603BD8FEEA2}" srcId="{BFEF867C-BC0B-4B09-B5A4-55EAA24D0B9C}" destId="{FF81C704-4848-4B5B-82E1-99FF11876B8D}" srcOrd="3" destOrd="0" parTransId="{C419A5F5-B98E-4411-8EA3-4FE916F12383}" sibTransId="{ADAC355F-2E15-4879-8321-A0F9C8DF1BB6}"/>
    <dgm:cxn modelId="{F552DB1B-255D-407E-85D7-8C6D3771AD1D}" type="presOf" srcId="{FF24D840-0F76-444D-ACEE-0EE95993CBE4}" destId="{3DF60198-060E-469D-98F1-B6A28021E9FD}" srcOrd="0" destOrd="0" presId="urn:microsoft.com/office/officeart/2005/8/layout/chevron1"/>
    <dgm:cxn modelId="{A592FE23-91AD-497B-8757-C55283F4A592}" srcId="{BFEF867C-BC0B-4B09-B5A4-55EAA24D0B9C}" destId="{9D7E7B48-16BE-4115-8FF9-F89BE3B4FC40}" srcOrd="6" destOrd="0" parTransId="{3C04845D-5B8D-4248-BCD3-08C936CA8C70}" sibTransId="{D60F38EF-7A14-49A9-BBF0-C32D3C0F13DC}"/>
    <dgm:cxn modelId="{2D7A732A-F08A-49DC-B2DD-2E09637E363D}" srcId="{BFEF867C-BC0B-4B09-B5A4-55EAA24D0B9C}" destId="{9F5725C1-12CB-4AC9-8C92-D434363972AE}" srcOrd="2" destOrd="0" parTransId="{42A20ACE-FDCC-484E-9FD9-ECE1E79047E9}" sibTransId="{0E9FB099-5D2E-430E-97CE-3147F350B35C}"/>
    <dgm:cxn modelId="{A484B031-48AE-46CF-9678-B302DD426C89}" type="presOf" srcId="{9F5725C1-12CB-4AC9-8C92-D434363972AE}" destId="{60DD1929-2A37-4B2B-B460-8A35DC192036}" srcOrd="0" destOrd="0" presId="urn:microsoft.com/office/officeart/2005/8/layout/chevron1"/>
    <dgm:cxn modelId="{B410F936-429D-49A9-A275-BDF72D1A8391}" type="presOf" srcId="{B05C4436-1E09-4227-82D3-7621BFC42D20}" destId="{A12190B0-3783-4AF0-97BF-ECBF99EAB929}" srcOrd="0" destOrd="0" presId="urn:microsoft.com/office/officeart/2005/8/layout/chevron1"/>
    <dgm:cxn modelId="{4E0E0E3C-2CC3-45E4-BEB4-80E2D99A2AD8}" srcId="{BFEF867C-BC0B-4B09-B5A4-55EAA24D0B9C}" destId="{FF24D840-0F76-444D-ACEE-0EE95993CBE4}" srcOrd="1" destOrd="0" parTransId="{ECF0FC00-6434-413A-B098-F740B26825C4}" sibTransId="{943B0F95-086D-41B6-BE67-A0A18321E888}"/>
    <dgm:cxn modelId="{68400C41-4A5D-43E6-ACC1-7CE0C68DFFE6}" type="presOf" srcId="{BFEF867C-BC0B-4B09-B5A4-55EAA24D0B9C}" destId="{FCB6A573-F805-48EE-8105-6C72A043EE08}" srcOrd="0" destOrd="0" presId="urn:microsoft.com/office/officeart/2005/8/layout/chevron1"/>
    <dgm:cxn modelId="{7B595A42-9F4F-4CC1-9E11-7AB163B26D53}" srcId="{BFEF867C-BC0B-4B09-B5A4-55EAA24D0B9C}" destId="{CCFAC118-E832-4272-A110-5BC2FDC0366A}" srcOrd="7" destOrd="0" parTransId="{192C5143-5D25-4E29-976D-C5C616EF7516}" sibTransId="{43E30FB2-454C-4241-92B7-F018D516310F}"/>
    <dgm:cxn modelId="{C100A067-6CB9-4313-AF91-F664BB81AD5F}" srcId="{BFEF867C-BC0B-4B09-B5A4-55EAA24D0B9C}" destId="{B05C4436-1E09-4227-82D3-7621BFC42D20}" srcOrd="5" destOrd="0" parTransId="{832003CD-AB1B-4DF1-9EC7-2E338E8AC713}" sibTransId="{64B950BE-F8D4-4E98-9662-F048BBD66C0F}"/>
    <dgm:cxn modelId="{C0511669-14D5-4CF8-AF17-E669F6885F99}" type="presOf" srcId="{FF81C704-4848-4B5B-82E1-99FF11876B8D}" destId="{2E8F65FC-4687-4308-9D19-51C82B77FFB6}" srcOrd="0" destOrd="0" presId="urn:microsoft.com/office/officeart/2005/8/layout/chevron1"/>
    <dgm:cxn modelId="{044C708E-54E5-480F-A2E8-AAE5815C8E91}" type="presOf" srcId="{CCFAC118-E832-4272-A110-5BC2FDC0366A}" destId="{FF162044-9E3A-4EC0-92E4-6F892226064F}" srcOrd="0" destOrd="0" presId="urn:microsoft.com/office/officeart/2005/8/layout/chevron1"/>
    <dgm:cxn modelId="{9AB47590-E248-413A-B49B-C27B172AB26B}" srcId="{BFEF867C-BC0B-4B09-B5A4-55EAA24D0B9C}" destId="{06CE72D8-8E45-4B2B-A543-147688DDE432}" srcOrd="0" destOrd="0" parTransId="{9B1CE0BF-BA51-4B8E-95C7-F98CE7747538}" sibTransId="{587E3792-F74C-44A6-9B1D-81F04206EF48}"/>
    <dgm:cxn modelId="{635A5E9F-0906-4D00-8CB0-2AF8737C9663}" srcId="{BFEF867C-BC0B-4B09-B5A4-55EAA24D0B9C}" destId="{0C0C4094-A33C-4FE4-89E6-0F3BD31EFBD5}" srcOrd="4" destOrd="0" parTransId="{288D943A-8E1A-497C-92F0-5D8F80AEAB01}" sibTransId="{3CD51232-3450-4307-8183-BDF259FF49CC}"/>
    <dgm:cxn modelId="{6A7423A0-AEB0-4B98-8DE4-27B334B39587}" type="presOf" srcId="{9D7E7B48-16BE-4115-8FF9-F89BE3B4FC40}" destId="{AFE90258-DD3C-4B51-AD0F-54DFDC053575}" srcOrd="0" destOrd="0" presId="urn:microsoft.com/office/officeart/2005/8/layout/chevron1"/>
    <dgm:cxn modelId="{B39CB7C8-6D94-4367-9AC7-4422F51FE290}" type="presOf" srcId="{06CE72D8-8E45-4B2B-A543-147688DDE432}" destId="{41E73187-4FA5-4373-A68E-CEC333EBF7BA}" srcOrd="0" destOrd="0" presId="urn:microsoft.com/office/officeart/2005/8/layout/chevron1"/>
    <dgm:cxn modelId="{897E5FD1-7DE7-4AEC-BBC0-2C22FAE3C01D}" type="presOf" srcId="{0C0C4094-A33C-4FE4-89E6-0F3BD31EFBD5}" destId="{3337C62E-8101-4D49-A7E9-F1ADA57647BB}" srcOrd="0" destOrd="0" presId="urn:microsoft.com/office/officeart/2005/8/layout/chevron1"/>
    <dgm:cxn modelId="{6543DAD9-061D-4ACD-8408-038E3BADFE2A}" type="presParOf" srcId="{FCB6A573-F805-48EE-8105-6C72A043EE08}" destId="{41E73187-4FA5-4373-A68E-CEC333EBF7BA}" srcOrd="0" destOrd="0" presId="urn:microsoft.com/office/officeart/2005/8/layout/chevron1"/>
    <dgm:cxn modelId="{C8618B50-1F67-48DC-904D-F0526FD2EF7B}" type="presParOf" srcId="{FCB6A573-F805-48EE-8105-6C72A043EE08}" destId="{8B2F976D-C8FB-4147-BD8F-E66D03452860}" srcOrd="1" destOrd="0" presId="urn:microsoft.com/office/officeart/2005/8/layout/chevron1"/>
    <dgm:cxn modelId="{3398B85D-B659-4B93-9822-C500FB5B9A7E}" type="presParOf" srcId="{FCB6A573-F805-48EE-8105-6C72A043EE08}" destId="{3DF60198-060E-469D-98F1-B6A28021E9FD}" srcOrd="2" destOrd="0" presId="urn:microsoft.com/office/officeart/2005/8/layout/chevron1"/>
    <dgm:cxn modelId="{156AC9A2-4A45-4814-9236-2AD47B51A1FF}" type="presParOf" srcId="{FCB6A573-F805-48EE-8105-6C72A043EE08}" destId="{F68A79D2-AED3-4881-AC16-0F5428F43F66}" srcOrd="3" destOrd="0" presId="urn:microsoft.com/office/officeart/2005/8/layout/chevron1"/>
    <dgm:cxn modelId="{CD2B8D80-0F6C-4538-B2D2-D854913FFF13}" type="presParOf" srcId="{FCB6A573-F805-48EE-8105-6C72A043EE08}" destId="{60DD1929-2A37-4B2B-B460-8A35DC192036}" srcOrd="4" destOrd="0" presId="urn:microsoft.com/office/officeart/2005/8/layout/chevron1"/>
    <dgm:cxn modelId="{4AEEB277-A041-46BD-9129-3EBE0E373186}" type="presParOf" srcId="{FCB6A573-F805-48EE-8105-6C72A043EE08}" destId="{7D013097-B41A-46F0-8CEA-335BF6623F87}" srcOrd="5" destOrd="0" presId="urn:microsoft.com/office/officeart/2005/8/layout/chevron1"/>
    <dgm:cxn modelId="{242F149F-D0E5-4C70-87C9-47363F66168E}" type="presParOf" srcId="{FCB6A573-F805-48EE-8105-6C72A043EE08}" destId="{2E8F65FC-4687-4308-9D19-51C82B77FFB6}" srcOrd="6" destOrd="0" presId="urn:microsoft.com/office/officeart/2005/8/layout/chevron1"/>
    <dgm:cxn modelId="{9A0D4099-A6B7-4809-8FFA-39F1AFF1CDF3}" type="presParOf" srcId="{FCB6A573-F805-48EE-8105-6C72A043EE08}" destId="{416FA209-297E-4E89-97D4-928FE39AFECE}" srcOrd="7" destOrd="0" presId="urn:microsoft.com/office/officeart/2005/8/layout/chevron1"/>
    <dgm:cxn modelId="{322FA3D0-D777-4ACD-87CD-8551A74EFD6B}" type="presParOf" srcId="{FCB6A573-F805-48EE-8105-6C72A043EE08}" destId="{3337C62E-8101-4D49-A7E9-F1ADA57647BB}" srcOrd="8" destOrd="0" presId="urn:microsoft.com/office/officeart/2005/8/layout/chevron1"/>
    <dgm:cxn modelId="{1CE2181A-D90C-47DA-9D99-02992B6F1EEC}" type="presParOf" srcId="{FCB6A573-F805-48EE-8105-6C72A043EE08}" destId="{3C77DFC3-0A87-4042-9BDB-E450C3A143B4}" srcOrd="9" destOrd="0" presId="urn:microsoft.com/office/officeart/2005/8/layout/chevron1"/>
    <dgm:cxn modelId="{CD85254C-4077-4CC6-BB8C-69A34F459F9E}" type="presParOf" srcId="{FCB6A573-F805-48EE-8105-6C72A043EE08}" destId="{A12190B0-3783-4AF0-97BF-ECBF99EAB929}" srcOrd="10" destOrd="0" presId="urn:microsoft.com/office/officeart/2005/8/layout/chevron1"/>
    <dgm:cxn modelId="{A59B0ABE-DD65-453D-9E40-5B2476B1A268}" type="presParOf" srcId="{FCB6A573-F805-48EE-8105-6C72A043EE08}" destId="{96422A89-010B-4C30-BEC3-DA0FB6D0A587}" srcOrd="11" destOrd="0" presId="urn:microsoft.com/office/officeart/2005/8/layout/chevron1"/>
    <dgm:cxn modelId="{858219CA-1BAF-40ED-8C29-318FAEBC9429}" type="presParOf" srcId="{FCB6A573-F805-48EE-8105-6C72A043EE08}" destId="{AFE90258-DD3C-4B51-AD0F-54DFDC053575}" srcOrd="12" destOrd="0" presId="urn:microsoft.com/office/officeart/2005/8/layout/chevron1"/>
    <dgm:cxn modelId="{457611A0-79F8-4441-8365-E28C458B03D3}" type="presParOf" srcId="{FCB6A573-F805-48EE-8105-6C72A043EE08}" destId="{67902E54-9FFA-44EA-8584-1661FF9E2E0E}" srcOrd="13" destOrd="0" presId="urn:microsoft.com/office/officeart/2005/8/layout/chevron1"/>
    <dgm:cxn modelId="{57EEB95F-1D05-4073-AA2D-22B3A8B9C37E}" type="presParOf" srcId="{FCB6A573-F805-48EE-8105-6C72A043EE08}" destId="{FF162044-9E3A-4EC0-92E4-6F892226064F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EF867C-BC0B-4B09-B5A4-55EAA24D0B9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6CE72D8-8E45-4B2B-A543-147688DDE432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000" dirty="0"/>
            <a:t>Concept</a:t>
          </a:r>
        </a:p>
      </dgm:t>
    </dgm:pt>
    <dgm:pt modelId="{9B1CE0BF-BA51-4B8E-95C7-F98CE7747538}" type="parTrans" cxnId="{9AB47590-E248-413A-B49B-C27B172AB26B}">
      <dgm:prSet/>
      <dgm:spPr/>
      <dgm:t>
        <a:bodyPr/>
        <a:lstStyle/>
        <a:p>
          <a:endParaRPr lang="en-US" sz="3600"/>
        </a:p>
      </dgm:t>
    </dgm:pt>
    <dgm:pt modelId="{587E3792-F74C-44A6-9B1D-81F04206EF48}" type="sibTrans" cxnId="{9AB47590-E248-413A-B49B-C27B172AB26B}">
      <dgm:prSet/>
      <dgm:spPr/>
      <dgm:t>
        <a:bodyPr/>
        <a:lstStyle/>
        <a:p>
          <a:endParaRPr lang="en-US" sz="3600"/>
        </a:p>
      </dgm:t>
    </dgm:pt>
    <dgm:pt modelId="{FF24D840-0F76-444D-ACEE-0EE95993CBE4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000" dirty="0"/>
            <a:t>Development</a:t>
          </a:r>
        </a:p>
      </dgm:t>
    </dgm:pt>
    <dgm:pt modelId="{ECF0FC00-6434-413A-B098-F740B26825C4}" type="parTrans" cxnId="{4E0E0E3C-2CC3-45E4-BEB4-80E2D99A2AD8}">
      <dgm:prSet/>
      <dgm:spPr/>
      <dgm:t>
        <a:bodyPr/>
        <a:lstStyle/>
        <a:p>
          <a:endParaRPr lang="en-US" sz="3600"/>
        </a:p>
      </dgm:t>
    </dgm:pt>
    <dgm:pt modelId="{943B0F95-086D-41B6-BE67-A0A18321E888}" type="sibTrans" cxnId="{4E0E0E3C-2CC3-45E4-BEB4-80E2D99A2AD8}">
      <dgm:prSet/>
      <dgm:spPr/>
      <dgm:t>
        <a:bodyPr/>
        <a:lstStyle/>
        <a:p>
          <a:endParaRPr lang="en-US" sz="3600"/>
        </a:p>
      </dgm:t>
    </dgm:pt>
    <dgm:pt modelId="{9F5725C1-12CB-4AC9-8C92-D434363972AE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000" dirty="0"/>
            <a:t>Prototype</a:t>
          </a:r>
        </a:p>
      </dgm:t>
    </dgm:pt>
    <dgm:pt modelId="{42A20ACE-FDCC-484E-9FD9-ECE1E79047E9}" type="parTrans" cxnId="{2D7A732A-F08A-49DC-B2DD-2E09637E363D}">
      <dgm:prSet/>
      <dgm:spPr/>
      <dgm:t>
        <a:bodyPr/>
        <a:lstStyle/>
        <a:p>
          <a:endParaRPr lang="en-US" sz="3600"/>
        </a:p>
      </dgm:t>
    </dgm:pt>
    <dgm:pt modelId="{0E9FB099-5D2E-430E-97CE-3147F350B35C}" type="sibTrans" cxnId="{2D7A732A-F08A-49DC-B2DD-2E09637E363D}">
      <dgm:prSet/>
      <dgm:spPr/>
      <dgm:t>
        <a:bodyPr/>
        <a:lstStyle/>
        <a:p>
          <a:endParaRPr lang="en-US" sz="3600"/>
        </a:p>
      </dgm:t>
    </dgm:pt>
    <dgm:pt modelId="{FF81C704-4848-4B5B-82E1-99FF11876B8D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000" dirty="0"/>
            <a:t>Launch</a:t>
          </a:r>
        </a:p>
      </dgm:t>
    </dgm:pt>
    <dgm:pt modelId="{C419A5F5-B98E-4411-8EA3-4FE916F12383}" type="parTrans" cxnId="{F7A05B16-7508-4D8C-B3F9-C603BD8FEEA2}">
      <dgm:prSet/>
      <dgm:spPr/>
      <dgm:t>
        <a:bodyPr/>
        <a:lstStyle/>
        <a:p>
          <a:endParaRPr lang="en-US" sz="3600"/>
        </a:p>
      </dgm:t>
    </dgm:pt>
    <dgm:pt modelId="{ADAC355F-2E15-4879-8321-A0F9C8DF1BB6}" type="sibTrans" cxnId="{F7A05B16-7508-4D8C-B3F9-C603BD8FEEA2}">
      <dgm:prSet/>
      <dgm:spPr/>
      <dgm:t>
        <a:bodyPr/>
        <a:lstStyle/>
        <a:p>
          <a:endParaRPr lang="en-US" sz="3600"/>
        </a:p>
      </dgm:t>
    </dgm:pt>
    <dgm:pt modelId="{0C0C4094-A33C-4FE4-89E6-0F3BD31EFBD5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000" dirty="0"/>
            <a:t>Manufacture</a:t>
          </a:r>
        </a:p>
      </dgm:t>
    </dgm:pt>
    <dgm:pt modelId="{288D943A-8E1A-497C-92F0-5D8F80AEAB01}" type="parTrans" cxnId="{635A5E9F-0906-4D00-8CB0-2AF8737C9663}">
      <dgm:prSet/>
      <dgm:spPr/>
      <dgm:t>
        <a:bodyPr/>
        <a:lstStyle/>
        <a:p>
          <a:endParaRPr lang="en-US" sz="3600"/>
        </a:p>
      </dgm:t>
    </dgm:pt>
    <dgm:pt modelId="{3CD51232-3450-4307-8183-BDF259FF49CC}" type="sibTrans" cxnId="{635A5E9F-0906-4D00-8CB0-2AF8737C9663}">
      <dgm:prSet/>
      <dgm:spPr/>
      <dgm:t>
        <a:bodyPr/>
        <a:lstStyle/>
        <a:p>
          <a:endParaRPr lang="en-US" sz="3600"/>
        </a:p>
      </dgm:t>
    </dgm:pt>
    <dgm:pt modelId="{B05C4436-1E09-4227-82D3-7621BFC42D2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000" dirty="0"/>
            <a:t>Distribution</a:t>
          </a:r>
        </a:p>
      </dgm:t>
    </dgm:pt>
    <dgm:pt modelId="{832003CD-AB1B-4DF1-9EC7-2E338E8AC713}" type="parTrans" cxnId="{C100A067-6CB9-4313-AF91-F664BB81AD5F}">
      <dgm:prSet/>
      <dgm:spPr/>
      <dgm:t>
        <a:bodyPr/>
        <a:lstStyle/>
        <a:p>
          <a:endParaRPr lang="en-US" sz="3600"/>
        </a:p>
      </dgm:t>
    </dgm:pt>
    <dgm:pt modelId="{64B950BE-F8D4-4E98-9662-F048BBD66C0F}" type="sibTrans" cxnId="{C100A067-6CB9-4313-AF91-F664BB81AD5F}">
      <dgm:prSet/>
      <dgm:spPr/>
      <dgm:t>
        <a:bodyPr/>
        <a:lstStyle/>
        <a:p>
          <a:endParaRPr lang="en-US" sz="3600"/>
        </a:p>
      </dgm:t>
    </dgm:pt>
    <dgm:pt modelId="{9D7E7B48-16BE-4115-8FF9-F89BE3B4FC4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000" dirty="0"/>
            <a:t>Service</a:t>
          </a:r>
        </a:p>
      </dgm:t>
    </dgm:pt>
    <dgm:pt modelId="{3C04845D-5B8D-4248-BCD3-08C936CA8C70}" type="parTrans" cxnId="{A592FE23-91AD-497B-8757-C55283F4A592}">
      <dgm:prSet/>
      <dgm:spPr/>
      <dgm:t>
        <a:bodyPr/>
        <a:lstStyle/>
        <a:p>
          <a:endParaRPr lang="en-US" sz="3600"/>
        </a:p>
      </dgm:t>
    </dgm:pt>
    <dgm:pt modelId="{D60F38EF-7A14-49A9-BBF0-C32D3C0F13DC}" type="sibTrans" cxnId="{A592FE23-91AD-497B-8757-C55283F4A592}">
      <dgm:prSet/>
      <dgm:spPr/>
      <dgm:t>
        <a:bodyPr/>
        <a:lstStyle/>
        <a:p>
          <a:endParaRPr lang="en-US" sz="3600"/>
        </a:p>
      </dgm:t>
    </dgm:pt>
    <dgm:pt modelId="{CCFAC118-E832-4272-A110-5BC2FDC0366A}">
      <dgm:prSet phldrT="[Text]" custT="1"/>
      <dgm:spPr/>
      <dgm:t>
        <a:bodyPr/>
        <a:lstStyle/>
        <a:p>
          <a:r>
            <a:rPr lang="en-US" sz="1000" dirty="0"/>
            <a:t>Recycle</a:t>
          </a:r>
        </a:p>
      </dgm:t>
    </dgm:pt>
    <dgm:pt modelId="{192C5143-5D25-4E29-976D-C5C616EF7516}" type="parTrans" cxnId="{7B595A42-9F4F-4CC1-9E11-7AB163B26D53}">
      <dgm:prSet/>
      <dgm:spPr/>
      <dgm:t>
        <a:bodyPr/>
        <a:lstStyle/>
        <a:p>
          <a:endParaRPr lang="en-US" sz="3600"/>
        </a:p>
      </dgm:t>
    </dgm:pt>
    <dgm:pt modelId="{43E30FB2-454C-4241-92B7-F018D516310F}" type="sibTrans" cxnId="{7B595A42-9F4F-4CC1-9E11-7AB163B26D53}">
      <dgm:prSet/>
      <dgm:spPr/>
      <dgm:t>
        <a:bodyPr/>
        <a:lstStyle/>
        <a:p>
          <a:endParaRPr lang="en-US" sz="3600"/>
        </a:p>
      </dgm:t>
    </dgm:pt>
    <dgm:pt modelId="{FCB6A573-F805-48EE-8105-6C72A043EE08}" type="pres">
      <dgm:prSet presAssocID="{BFEF867C-BC0B-4B09-B5A4-55EAA24D0B9C}" presName="Name0" presStyleCnt="0">
        <dgm:presLayoutVars>
          <dgm:dir/>
          <dgm:animLvl val="lvl"/>
          <dgm:resizeHandles val="exact"/>
        </dgm:presLayoutVars>
      </dgm:prSet>
      <dgm:spPr/>
    </dgm:pt>
    <dgm:pt modelId="{41E73187-4FA5-4373-A68E-CEC333EBF7BA}" type="pres">
      <dgm:prSet presAssocID="{06CE72D8-8E45-4B2B-A543-147688DDE432}" presName="parTxOnly" presStyleLbl="node1" presStyleIdx="0" presStyleCnt="8" custScaleX="110395" custLinFactNeighborX="-59911" custLinFactNeighborY="-3133">
        <dgm:presLayoutVars>
          <dgm:chMax val="0"/>
          <dgm:chPref val="0"/>
          <dgm:bulletEnabled val="1"/>
        </dgm:presLayoutVars>
      </dgm:prSet>
      <dgm:spPr/>
    </dgm:pt>
    <dgm:pt modelId="{8B2F976D-C8FB-4147-BD8F-E66D03452860}" type="pres">
      <dgm:prSet presAssocID="{587E3792-F74C-44A6-9B1D-81F04206EF48}" presName="parTxOnlySpace" presStyleCnt="0"/>
      <dgm:spPr/>
    </dgm:pt>
    <dgm:pt modelId="{3DF60198-060E-469D-98F1-B6A28021E9FD}" type="pres">
      <dgm:prSet presAssocID="{FF24D840-0F76-444D-ACEE-0EE95993CBE4}" presName="parTxOnly" presStyleLbl="node1" presStyleIdx="1" presStyleCnt="8" custLinFactNeighborX="37840" custLinFactNeighborY="2122">
        <dgm:presLayoutVars>
          <dgm:chMax val="0"/>
          <dgm:chPref val="0"/>
          <dgm:bulletEnabled val="1"/>
        </dgm:presLayoutVars>
      </dgm:prSet>
      <dgm:spPr/>
    </dgm:pt>
    <dgm:pt modelId="{F68A79D2-AED3-4881-AC16-0F5428F43F66}" type="pres">
      <dgm:prSet presAssocID="{943B0F95-086D-41B6-BE67-A0A18321E888}" presName="parTxOnlySpace" presStyleCnt="0"/>
      <dgm:spPr/>
    </dgm:pt>
    <dgm:pt modelId="{60DD1929-2A37-4B2B-B460-8A35DC192036}" type="pres">
      <dgm:prSet presAssocID="{9F5725C1-12CB-4AC9-8C92-D434363972AE}" presName="parTxOnly" presStyleLbl="node1" presStyleIdx="2" presStyleCnt="8" custScaleX="118708" custLinFactX="1692" custLinFactNeighborX="100000" custLinFactNeighborY="-811">
        <dgm:presLayoutVars>
          <dgm:chMax val="0"/>
          <dgm:chPref val="0"/>
          <dgm:bulletEnabled val="1"/>
        </dgm:presLayoutVars>
      </dgm:prSet>
      <dgm:spPr/>
    </dgm:pt>
    <dgm:pt modelId="{7D013097-B41A-46F0-8CEA-335BF6623F87}" type="pres">
      <dgm:prSet presAssocID="{0E9FB099-5D2E-430E-97CE-3147F350B35C}" presName="parTxOnlySpace" presStyleCnt="0"/>
      <dgm:spPr/>
    </dgm:pt>
    <dgm:pt modelId="{2E8F65FC-4687-4308-9D19-51C82B77FFB6}" type="pres">
      <dgm:prSet presAssocID="{FF81C704-4848-4B5B-82E1-99FF11876B8D}" presName="parTxOnly" presStyleLbl="node1" presStyleIdx="3" presStyleCnt="8" custScaleX="121939" custLinFactX="385" custLinFactNeighborX="100000" custLinFactNeighborY="862">
        <dgm:presLayoutVars>
          <dgm:chMax val="0"/>
          <dgm:chPref val="0"/>
          <dgm:bulletEnabled val="1"/>
        </dgm:presLayoutVars>
      </dgm:prSet>
      <dgm:spPr/>
    </dgm:pt>
    <dgm:pt modelId="{416FA209-297E-4E89-97D4-928FE39AFECE}" type="pres">
      <dgm:prSet presAssocID="{ADAC355F-2E15-4879-8321-A0F9C8DF1BB6}" presName="parTxOnlySpace" presStyleCnt="0"/>
      <dgm:spPr/>
    </dgm:pt>
    <dgm:pt modelId="{3337C62E-8101-4D49-A7E9-F1ADA57647BB}" type="pres">
      <dgm:prSet presAssocID="{0C0C4094-A33C-4FE4-89E6-0F3BD31EFBD5}" presName="parTxOnly" presStyleLbl="node1" presStyleIdx="4" presStyleCnt="8" custScaleX="104644" custLinFactNeighborX="72678" custLinFactNeighborY="2333">
        <dgm:presLayoutVars>
          <dgm:chMax val="0"/>
          <dgm:chPref val="0"/>
          <dgm:bulletEnabled val="1"/>
        </dgm:presLayoutVars>
      </dgm:prSet>
      <dgm:spPr/>
    </dgm:pt>
    <dgm:pt modelId="{3C77DFC3-0A87-4042-9BDB-E450C3A143B4}" type="pres">
      <dgm:prSet presAssocID="{3CD51232-3450-4307-8183-BDF259FF49CC}" presName="parTxOnlySpace" presStyleCnt="0"/>
      <dgm:spPr/>
    </dgm:pt>
    <dgm:pt modelId="{A12190B0-3783-4AF0-97BF-ECBF99EAB929}" type="pres">
      <dgm:prSet presAssocID="{B05C4436-1E09-4227-82D3-7621BFC42D20}" presName="parTxOnly" presStyleLbl="node1" presStyleIdx="5" presStyleCnt="8" custLinFactNeighborX="72678" custLinFactNeighborY="2333">
        <dgm:presLayoutVars>
          <dgm:chMax val="0"/>
          <dgm:chPref val="0"/>
          <dgm:bulletEnabled val="1"/>
        </dgm:presLayoutVars>
      </dgm:prSet>
      <dgm:spPr/>
    </dgm:pt>
    <dgm:pt modelId="{96422A89-010B-4C30-BEC3-DA0FB6D0A587}" type="pres">
      <dgm:prSet presAssocID="{64B950BE-F8D4-4E98-9662-F048BBD66C0F}" presName="parTxOnlySpace" presStyleCnt="0"/>
      <dgm:spPr/>
    </dgm:pt>
    <dgm:pt modelId="{AFE90258-DD3C-4B51-AD0F-54DFDC053575}" type="pres">
      <dgm:prSet presAssocID="{9D7E7B48-16BE-4115-8FF9-F89BE3B4FC40}" presName="parTxOnly" presStyleLbl="node1" presStyleIdx="6" presStyleCnt="8" custScaleX="92374" custLinFactNeighborX="72678" custLinFactNeighborY="2333">
        <dgm:presLayoutVars>
          <dgm:chMax val="0"/>
          <dgm:chPref val="0"/>
          <dgm:bulletEnabled val="1"/>
        </dgm:presLayoutVars>
      </dgm:prSet>
      <dgm:spPr/>
    </dgm:pt>
    <dgm:pt modelId="{67902E54-9FFA-44EA-8584-1661FF9E2E0E}" type="pres">
      <dgm:prSet presAssocID="{D60F38EF-7A14-49A9-BBF0-C32D3C0F13DC}" presName="parTxOnlySpace" presStyleCnt="0"/>
      <dgm:spPr/>
    </dgm:pt>
    <dgm:pt modelId="{FF162044-9E3A-4EC0-92E4-6F892226064F}" type="pres">
      <dgm:prSet presAssocID="{CCFAC118-E832-4272-A110-5BC2FDC0366A}" presName="parTxOnly" presStyleLbl="node1" presStyleIdx="7" presStyleCnt="8" custLinFactNeighborX="27909" custLinFactNeighborY="2962">
        <dgm:presLayoutVars>
          <dgm:chMax val="0"/>
          <dgm:chPref val="0"/>
          <dgm:bulletEnabled val="1"/>
        </dgm:presLayoutVars>
      </dgm:prSet>
      <dgm:spPr/>
    </dgm:pt>
  </dgm:ptLst>
  <dgm:cxnLst>
    <dgm:cxn modelId="{F7A05B16-7508-4D8C-B3F9-C603BD8FEEA2}" srcId="{BFEF867C-BC0B-4B09-B5A4-55EAA24D0B9C}" destId="{FF81C704-4848-4B5B-82E1-99FF11876B8D}" srcOrd="3" destOrd="0" parTransId="{C419A5F5-B98E-4411-8EA3-4FE916F12383}" sibTransId="{ADAC355F-2E15-4879-8321-A0F9C8DF1BB6}"/>
    <dgm:cxn modelId="{F552DB1B-255D-407E-85D7-8C6D3771AD1D}" type="presOf" srcId="{FF24D840-0F76-444D-ACEE-0EE95993CBE4}" destId="{3DF60198-060E-469D-98F1-B6A28021E9FD}" srcOrd="0" destOrd="0" presId="urn:microsoft.com/office/officeart/2005/8/layout/chevron1"/>
    <dgm:cxn modelId="{A592FE23-91AD-497B-8757-C55283F4A592}" srcId="{BFEF867C-BC0B-4B09-B5A4-55EAA24D0B9C}" destId="{9D7E7B48-16BE-4115-8FF9-F89BE3B4FC40}" srcOrd="6" destOrd="0" parTransId="{3C04845D-5B8D-4248-BCD3-08C936CA8C70}" sibTransId="{D60F38EF-7A14-49A9-BBF0-C32D3C0F13DC}"/>
    <dgm:cxn modelId="{2D7A732A-F08A-49DC-B2DD-2E09637E363D}" srcId="{BFEF867C-BC0B-4B09-B5A4-55EAA24D0B9C}" destId="{9F5725C1-12CB-4AC9-8C92-D434363972AE}" srcOrd="2" destOrd="0" parTransId="{42A20ACE-FDCC-484E-9FD9-ECE1E79047E9}" sibTransId="{0E9FB099-5D2E-430E-97CE-3147F350B35C}"/>
    <dgm:cxn modelId="{A484B031-48AE-46CF-9678-B302DD426C89}" type="presOf" srcId="{9F5725C1-12CB-4AC9-8C92-D434363972AE}" destId="{60DD1929-2A37-4B2B-B460-8A35DC192036}" srcOrd="0" destOrd="0" presId="urn:microsoft.com/office/officeart/2005/8/layout/chevron1"/>
    <dgm:cxn modelId="{B410F936-429D-49A9-A275-BDF72D1A8391}" type="presOf" srcId="{B05C4436-1E09-4227-82D3-7621BFC42D20}" destId="{A12190B0-3783-4AF0-97BF-ECBF99EAB929}" srcOrd="0" destOrd="0" presId="urn:microsoft.com/office/officeart/2005/8/layout/chevron1"/>
    <dgm:cxn modelId="{4E0E0E3C-2CC3-45E4-BEB4-80E2D99A2AD8}" srcId="{BFEF867C-BC0B-4B09-B5A4-55EAA24D0B9C}" destId="{FF24D840-0F76-444D-ACEE-0EE95993CBE4}" srcOrd="1" destOrd="0" parTransId="{ECF0FC00-6434-413A-B098-F740B26825C4}" sibTransId="{943B0F95-086D-41B6-BE67-A0A18321E888}"/>
    <dgm:cxn modelId="{68400C41-4A5D-43E6-ACC1-7CE0C68DFFE6}" type="presOf" srcId="{BFEF867C-BC0B-4B09-B5A4-55EAA24D0B9C}" destId="{FCB6A573-F805-48EE-8105-6C72A043EE08}" srcOrd="0" destOrd="0" presId="urn:microsoft.com/office/officeart/2005/8/layout/chevron1"/>
    <dgm:cxn modelId="{7B595A42-9F4F-4CC1-9E11-7AB163B26D53}" srcId="{BFEF867C-BC0B-4B09-B5A4-55EAA24D0B9C}" destId="{CCFAC118-E832-4272-A110-5BC2FDC0366A}" srcOrd="7" destOrd="0" parTransId="{192C5143-5D25-4E29-976D-C5C616EF7516}" sibTransId="{43E30FB2-454C-4241-92B7-F018D516310F}"/>
    <dgm:cxn modelId="{C100A067-6CB9-4313-AF91-F664BB81AD5F}" srcId="{BFEF867C-BC0B-4B09-B5A4-55EAA24D0B9C}" destId="{B05C4436-1E09-4227-82D3-7621BFC42D20}" srcOrd="5" destOrd="0" parTransId="{832003CD-AB1B-4DF1-9EC7-2E338E8AC713}" sibTransId="{64B950BE-F8D4-4E98-9662-F048BBD66C0F}"/>
    <dgm:cxn modelId="{C0511669-14D5-4CF8-AF17-E669F6885F99}" type="presOf" srcId="{FF81C704-4848-4B5B-82E1-99FF11876B8D}" destId="{2E8F65FC-4687-4308-9D19-51C82B77FFB6}" srcOrd="0" destOrd="0" presId="urn:microsoft.com/office/officeart/2005/8/layout/chevron1"/>
    <dgm:cxn modelId="{044C708E-54E5-480F-A2E8-AAE5815C8E91}" type="presOf" srcId="{CCFAC118-E832-4272-A110-5BC2FDC0366A}" destId="{FF162044-9E3A-4EC0-92E4-6F892226064F}" srcOrd="0" destOrd="0" presId="urn:microsoft.com/office/officeart/2005/8/layout/chevron1"/>
    <dgm:cxn modelId="{9AB47590-E248-413A-B49B-C27B172AB26B}" srcId="{BFEF867C-BC0B-4B09-B5A4-55EAA24D0B9C}" destId="{06CE72D8-8E45-4B2B-A543-147688DDE432}" srcOrd="0" destOrd="0" parTransId="{9B1CE0BF-BA51-4B8E-95C7-F98CE7747538}" sibTransId="{587E3792-F74C-44A6-9B1D-81F04206EF48}"/>
    <dgm:cxn modelId="{635A5E9F-0906-4D00-8CB0-2AF8737C9663}" srcId="{BFEF867C-BC0B-4B09-B5A4-55EAA24D0B9C}" destId="{0C0C4094-A33C-4FE4-89E6-0F3BD31EFBD5}" srcOrd="4" destOrd="0" parTransId="{288D943A-8E1A-497C-92F0-5D8F80AEAB01}" sibTransId="{3CD51232-3450-4307-8183-BDF259FF49CC}"/>
    <dgm:cxn modelId="{6A7423A0-AEB0-4B98-8DE4-27B334B39587}" type="presOf" srcId="{9D7E7B48-16BE-4115-8FF9-F89BE3B4FC40}" destId="{AFE90258-DD3C-4B51-AD0F-54DFDC053575}" srcOrd="0" destOrd="0" presId="urn:microsoft.com/office/officeart/2005/8/layout/chevron1"/>
    <dgm:cxn modelId="{B39CB7C8-6D94-4367-9AC7-4422F51FE290}" type="presOf" srcId="{06CE72D8-8E45-4B2B-A543-147688DDE432}" destId="{41E73187-4FA5-4373-A68E-CEC333EBF7BA}" srcOrd="0" destOrd="0" presId="urn:microsoft.com/office/officeart/2005/8/layout/chevron1"/>
    <dgm:cxn modelId="{897E5FD1-7DE7-4AEC-BBC0-2C22FAE3C01D}" type="presOf" srcId="{0C0C4094-A33C-4FE4-89E6-0F3BD31EFBD5}" destId="{3337C62E-8101-4D49-A7E9-F1ADA57647BB}" srcOrd="0" destOrd="0" presId="urn:microsoft.com/office/officeart/2005/8/layout/chevron1"/>
    <dgm:cxn modelId="{6543DAD9-061D-4ACD-8408-038E3BADFE2A}" type="presParOf" srcId="{FCB6A573-F805-48EE-8105-6C72A043EE08}" destId="{41E73187-4FA5-4373-A68E-CEC333EBF7BA}" srcOrd="0" destOrd="0" presId="urn:microsoft.com/office/officeart/2005/8/layout/chevron1"/>
    <dgm:cxn modelId="{C8618B50-1F67-48DC-904D-F0526FD2EF7B}" type="presParOf" srcId="{FCB6A573-F805-48EE-8105-6C72A043EE08}" destId="{8B2F976D-C8FB-4147-BD8F-E66D03452860}" srcOrd="1" destOrd="0" presId="urn:microsoft.com/office/officeart/2005/8/layout/chevron1"/>
    <dgm:cxn modelId="{3398B85D-B659-4B93-9822-C500FB5B9A7E}" type="presParOf" srcId="{FCB6A573-F805-48EE-8105-6C72A043EE08}" destId="{3DF60198-060E-469D-98F1-B6A28021E9FD}" srcOrd="2" destOrd="0" presId="urn:microsoft.com/office/officeart/2005/8/layout/chevron1"/>
    <dgm:cxn modelId="{156AC9A2-4A45-4814-9236-2AD47B51A1FF}" type="presParOf" srcId="{FCB6A573-F805-48EE-8105-6C72A043EE08}" destId="{F68A79D2-AED3-4881-AC16-0F5428F43F66}" srcOrd="3" destOrd="0" presId="urn:microsoft.com/office/officeart/2005/8/layout/chevron1"/>
    <dgm:cxn modelId="{CD2B8D80-0F6C-4538-B2D2-D854913FFF13}" type="presParOf" srcId="{FCB6A573-F805-48EE-8105-6C72A043EE08}" destId="{60DD1929-2A37-4B2B-B460-8A35DC192036}" srcOrd="4" destOrd="0" presId="urn:microsoft.com/office/officeart/2005/8/layout/chevron1"/>
    <dgm:cxn modelId="{4AEEB277-A041-46BD-9129-3EBE0E373186}" type="presParOf" srcId="{FCB6A573-F805-48EE-8105-6C72A043EE08}" destId="{7D013097-B41A-46F0-8CEA-335BF6623F87}" srcOrd="5" destOrd="0" presId="urn:microsoft.com/office/officeart/2005/8/layout/chevron1"/>
    <dgm:cxn modelId="{242F149F-D0E5-4C70-87C9-47363F66168E}" type="presParOf" srcId="{FCB6A573-F805-48EE-8105-6C72A043EE08}" destId="{2E8F65FC-4687-4308-9D19-51C82B77FFB6}" srcOrd="6" destOrd="0" presId="urn:microsoft.com/office/officeart/2005/8/layout/chevron1"/>
    <dgm:cxn modelId="{9A0D4099-A6B7-4809-8FFA-39F1AFF1CDF3}" type="presParOf" srcId="{FCB6A573-F805-48EE-8105-6C72A043EE08}" destId="{416FA209-297E-4E89-97D4-928FE39AFECE}" srcOrd="7" destOrd="0" presId="urn:microsoft.com/office/officeart/2005/8/layout/chevron1"/>
    <dgm:cxn modelId="{322FA3D0-D777-4ACD-87CD-8551A74EFD6B}" type="presParOf" srcId="{FCB6A573-F805-48EE-8105-6C72A043EE08}" destId="{3337C62E-8101-4D49-A7E9-F1ADA57647BB}" srcOrd="8" destOrd="0" presId="urn:microsoft.com/office/officeart/2005/8/layout/chevron1"/>
    <dgm:cxn modelId="{1CE2181A-D90C-47DA-9D99-02992B6F1EEC}" type="presParOf" srcId="{FCB6A573-F805-48EE-8105-6C72A043EE08}" destId="{3C77DFC3-0A87-4042-9BDB-E450C3A143B4}" srcOrd="9" destOrd="0" presId="urn:microsoft.com/office/officeart/2005/8/layout/chevron1"/>
    <dgm:cxn modelId="{CD85254C-4077-4CC6-BB8C-69A34F459F9E}" type="presParOf" srcId="{FCB6A573-F805-48EE-8105-6C72A043EE08}" destId="{A12190B0-3783-4AF0-97BF-ECBF99EAB929}" srcOrd="10" destOrd="0" presId="urn:microsoft.com/office/officeart/2005/8/layout/chevron1"/>
    <dgm:cxn modelId="{A59B0ABE-DD65-453D-9E40-5B2476B1A268}" type="presParOf" srcId="{FCB6A573-F805-48EE-8105-6C72A043EE08}" destId="{96422A89-010B-4C30-BEC3-DA0FB6D0A587}" srcOrd="11" destOrd="0" presId="urn:microsoft.com/office/officeart/2005/8/layout/chevron1"/>
    <dgm:cxn modelId="{858219CA-1BAF-40ED-8C29-318FAEBC9429}" type="presParOf" srcId="{FCB6A573-F805-48EE-8105-6C72A043EE08}" destId="{AFE90258-DD3C-4B51-AD0F-54DFDC053575}" srcOrd="12" destOrd="0" presId="urn:microsoft.com/office/officeart/2005/8/layout/chevron1"/>
    <dgm:cxn modelId="{457611A0-79F8-4441-8365-E28C458B03D3}" type="presParOf" srcId="{FCB6A573-F805-48EE-8105-6C72A043EE08}" destId="{67902E54-9FFA-44EA-8584-1661FF9E2E0E}" srcOrd="13" destOrd="0" presId="urn:microsoft.com/office/officeart/2005/8/layout/chevron1"/>
    <dgm:cxn modelId="{57EEB95F-1D05-4073-AA2D-22B3A8B9C37E}" type="presParOf" srcId="{FCB6A573-F805-48EE-8105-6C72A043EE08}" destId="{FF162044-9E3A-4EC0-92E4-6F892226064F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EF867C-BC0B-4B09-B5A4-55EAA24D0B9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6CE72D8-8E45-4B2B-A543-147688DDE432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500" dirty="0"/>
            <a:t>Concept</a:t>
          </a:r>
        </a:p>
      </dgm:t>
    </dgm:pt>
    <dgm:pt modelId="{9B1CE0BF-BA51-4B8E-95C7-F98CE7747538}" type="parTrans" cxnId="{9AB47590-E248-413A-B49B-C27B172AB26B}">
      <dgm:prSet/>
      <dgm:spPr/>
      <dgm:t>
        <a:bodyPr/>
        <a:lstStyle/>
        <a:p>
          <a:endParaRPr lang="en-US" sz="3600"/>
        </a:p>
      </dgm:t>
    </dgm:pt>
    <dgm:pt modelId="{587E3792-F74C-44A6-9B1D-81F04206EF48}" type="sibTrans" cxnId="{9AB47590-E248-413A-B49B-C27B172AB26B}">
      <dgm:prSet/>
      <dgm:spPr/>
      <dgm:t>
        <a:bodyPr/>
        <a:lstStyle/>
        <a:p>
          <a:endParaRPr lang="en-US" sz="3600"/>
        </a:p>
      </dgm:t>
    </dgm:pt>
    <dgm:pt modelId="{FF24D840-0F76-444D-ACEE-0EE95993CBE4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500" dirty="0"/>
            <a:t>Development</a:t>
          </a:r>
        </a:p>
      </dgm:t>
    </dgm:pt>
    <dgm:pt modelId="{ECF0FC00-6434-413A-B098-F740B26825C4}" type="parTrans" cxnId="{4E0E0E3C-2CC3-45E4-BEB4-80E2D99A2AD8}">
      <dgm:prSet/>
      <dgm:spPr/>
      <dgm:t>
        <a:bodyPr/>
        <a:lstStyle/>
        <a:p>
          <a:endParaRPr lang="en-US" sz="3600"/>
        </a:p>
      </dgm:t>
    </dgm:pt>
    <dgm:pt modelId="{943B0F95-086D-41B6-BE67-A0A18321E888}" type="sibTrans" cxnId="{4E0E0E3C-2CC3-45E4-BEB4-80E2D99A2AD8}">
      <dgm:prSet/>
      <dgm:spPr/>
      <dgm:t>
        <a:bodyPr/>
        <a:lstStyle/>
        <a:p>
          <a:endParaRPr lang="en-US" sz="3600"/>
        </a:p>
      </dgm:t>
    </dgm:pt>
    <dgm:pt modelId="{9F5725C1-12CB-4AC9-8C92-D434363972AE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500" dirty="0"/>
            <a:t>Prototype</a:t>
          </a:r>
        </a:p>
      </dgm:t>
    </dgm:pt>
    <dgm:pt modelId="{42A20ACE-FDCC-484E-9FD9-ECE1E79047E9}" type="parTrans" cxnId="{2D7A732A-F08A-49DC-B2DD-2E09637E363D}">
      <dgm:prSet/>
      <dgm:spPr/>
      <dgm:t>
        <a:bodyPr/>
        <a:lstStyle/>
        <a:p>
          <a:endParaRPr lang="en-US" sz="3600"/>
        </a:p>
      </dgm:t>
    </dgm:pt>
    <dgm:pt modelId="{0E9FB099-5D2E-430E-97CE-3147F350B35C}" type="sibTrans" cxnId="{2D7A732A-F08A-49DC-B2DD-2E09637E363D}">
      <dgm:prSet/>
      <dgm:spPr/>
      <dgm:t>
        <a:bodyPr/>
        <a:lstStyle/>
        <a:p>
          <a:endParaRPr lang="en-US" sz="3600"/>
        </a:p>
      </dgm:t>
    </dgm:pt>
    <dgm:pt modelId="{FF81C704-4848-4B5B-82E1-99FF11876B8D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500" dirty="0"/>
            <a:t>Launch</a:t>
          </a:r>
        </a:p>
      </dgm:t>
    </dgm:pt>
    <dgm:pt modelId="{C419A5F5-B98E-4411-8EA3-4FE916F12383}" type="parTrans" cxnId="{F7A05B16-7508-4D8C-B3F9-C603BD8FEEA2}">
      <dgm:prSet/>
      <dgm:spPr/>
      <dgm:t>
        <a:bodyPr/>
        <a:lstStyle/>
        <a:p>
          <a:endParaRPr lang="en-US" sz="3600"/>
        </a:p>
      </dgm:t>
    </dgm:pt>
    <dgm:pt modelId="{ADAC355F-2E15-4879-8321-A0F9C8DF1BB6}" type="sibTrans" cxnId="{F7A05B16-7508-4D8C-B3F9-C603BD8FEEA2}">
      <dgm:prSet/>
      <dgm:spPr/>
      <dgm:t>
        <a:bodyPr/>
        <a:lstStyle/>
        <a:p>
          <a:endParaRPr lang="en-US" sz="3600"/>
        </a:p>
      </dgm:t>
    </dgm:pt>
    <dgm:pt modelId="{B05C4436-1E09-4227-82D3-7621BFC42D2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500" dirty="0"/>
            <a:t>Distribution</a:t>
          </a:r>
        </a:p>
      </dgm:t>
    </dgm:pt>
    <dgm:pt modelId="{832003CD-AB1B-4DF1-9EC7-2E338E8AC713}" type="parTrans" cxnId="{C100A067-6CB9-4313-AF91-F664BB81AD5F}">
      <dgm:prSet/>
      <dgm:spPr/>
      <dgm:t>
        <a:bodyPr/>
        <a:lstStyle/>
        <a:p>
          <a:endParaRPr lang="en-US" sz="3600"/>
        </a:p>
      </dgm:t>
    </dgm:pt>
    <dgm:pt modelId="{64B950BE-F8D4-4E98-9662-F048BBD66C0F}" type="sibTrans" cxnId="{C100A067-6CB9-4313-AF91-F664BB81AD5F}">
      <dgm:prSet/>
      <dgm:spPr/>
      <dgm:t>
        <a:bodyPr/>
        <a:lstStyle/>
        <a:p>
          <a:endParaRPr lang="en-US" sz="3600"/>
        </a:p>
      </dgm:t>
    </dgm:pt>
    <dgm:pt modelId="{9D7E7B48-16BE-4115-8FF9-F89BE3B4FC4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500" dirty="0"/>
            <a:t>Service</a:t>
          </a:r>
        </a:p>
      </dgm:t>
    </dgm:pt>
    <dgm:pt modelId="{3C04845D-5B8D-4248-BCD3-08C936CA8C70}" type="parTrans" cxnId="{A592FE23-91AD-497B-8757-C55283F4A592}">
      <dgm:prSet/>
      <dgm:spPr/>
      <dgm:t>
        <a:bodyPr/>
        <a:lstStyle/>
        <a:p>
          <a:endParaRPr lang="en-US" sz="3600"/>
        </a:p>
      </dgm:t>
    </dgm:pt>
    <dgm:pt modelId="{D60F38EF-7A14-49A9-BBF0-C32D3C0F13DC}" type="sibTrans" cxnId="{A592FE23-91AD-497B-8757-C55283F4A592}">
      <dgm:prSet/>
      <dgm:spPr/>
      <dgm:t>
        <a:bodyPr/>
        <a:lstStyle/>
        <a:p>
          <a:endParaRPr lang="en-US" sz="3600"/>
        </a:p>
      </dgm:t>
    </dgm:pt>
    <dgm:pt modelId="{CCFAC118-E832-4272-A110-5BC2FDC0366A}">
      <dgm:prSet phldrT="[Text]" custT="1"/>
      <dgm:spPr/>
      <dgm:t>
        <a:bodyPr/>
        <a:lstStyle/>
        <a:p>
          <a:r>
            <a:rPr lang="en-US" sz="500" dirty="0"/>
            <a:t>Recycle</a:t>
          </a:r>
        </a:p>
      </dgm:t>
    </dgm:pt>
    <dgm:pt modelId="{192C5143-5D25-4E29-976D-C5C616EF7516}" type="parTrans" cxnId="{7B595A42-9F4F-4CC1-9E11-7AB163B26D53}">
      <dgm:prSet/>
      <dgm:spPr/>
      <dgm:t>
        <a:bodyPr/>
        <a:lstStyle/>
        <a:p>
          <a:endParaRPr lang="en-US" sz="3600"/>
        </a:p>
      </dgm:t>
    </dgm:pt>
    <dgm:pt modelId="{43E30FB2-454C-4241-92B7-F018D516310F}" type="sibTrans" cxnId="{7B595A42-9F4F-4CC1-9E11-7AB163B26D53}">
      <dgm:prSet/>
      <dgm:spPr/>
      <dgm:t>
        <a:bodyPr/>
        <a:lstStyle/>
        <a:p>
          <a:endParaRPr lang="en-US" sz="3600"/>
        </a:p>
      </dgm:t>
    </dgm:pt>
    <dgm:pt modelId="{B0CB2893-4DA8-4DCD-8C10-10F4CA4BA763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500" dirty="0"/>
            <a:t>Manufacture</a:t>
          </a:r>
        </a:p>
      </dgm:t>
    </dgm:pt>
    <dgm:pt modelId="{C8C5DEAE-3DD4-4320-8BA0-C2737DB40EC2}" type="parTrans" cxnId="{4F4EC4CD-5A58-4A0C-A5B5-934CA3D8B2DA}">
      <dgm:prSet/>
      <dgm:spPr/>
      <dgm:t>
        <a:bodyPr/>
        <a:lstStyle/>
        <a:p>
          <a:endParaRPr lang="en-US"/>
        </a:p>
      </dgm:t>
    </dgm:pt>
    <dgm:pt modelId="{201B5CF6-C9AE-4F66-B8A3-1688CB5D4DA9}" type="sibTrans" cxnId="{4F4EC4CD-5A58-4A0C-A5B5-934CA3D8B2DA}">
      <dgm:prSet/>
      <dgm:spPr/>
      <dgm:t>
        <a:bodyPr/>
        <a:lstStyle/>
        <a:p>
          <a:endParaRPr lang="en-US"/>
        </a:p>
      </dgm:t>
    </dgm:pt>
    <dgm:pt modelId="{FCB6A573-F805-48EE-8105-6C72A043EE08}" type="pres">
      <dgm:prSet presAssocID="{BFEF867C-BC0B-4B09-B5A4-55EAA24D0B9C}" presName="Name0" presStyleCnt="0">
        <dgm:presLayoutVars>
          <dgm:dir/>
          <dgm:animLvl val="lvl"/>
          <dgm:resizeHandles val="exact"/>
        </dgm:presLayoutVars>
      </dgm:prSet>
      <dgm:spPr/>
    </dgm:pt>
    <dgm:pt modelId="{41E73187-4FA5-4373-A68E-CEC333EBF7BA}" type="pres">
      <dgm:prSet presAssocID="{06CE72D8-8E45-4B2B-A543-147688DDE432}" presName="parTxOnly" presStyleLbl="node1" presStyleIdx="0" presStyleCnt="8" custScaleX="110395" custLinFactNeighborX="-59911" custLinFactNeighborY="-3133">
        <dgm:presLayoutVars>
          <dgm:chMax val="0"/>
          <dgm:chPref val="0"/>
          <dgm:bulletEnabled val="1"/>
        </dgm:presLayoutVars>
      </dgm:prSet>
      <dgm:spPr/>
    </dgm:pt>
    <dgm:pt modelId="{8B2F976D-C8FB-4147-BD8F-E66D03452860}" type="pres">
      <dgm:prSet presAssocID="{587E3792-F74C-44A6-9B1D-81F04206EF48}" presName="parTxOnlySpace" presStyleCnt="0"/>
      <dgm:spPr/>
    </dgm:pt>
    <dgm:pt modelId="{3DF60198-060E-469D-98F1-B6A28021E9FD}" type="pres">
      <dgm:prSet presAssocID="{FF24D840-0F76-444D-ACEE-0EE95993CBE4}" presName="parTxOnly" presStyleLbl="node1" presStyleIdx="1" presStyleCnt="8" custLinFactNeighborX="37840" custLinFactNeighborY="2122">
        <dgm:presLayoutVars>
          <dgm:chMax val="0"/>
          <dgm:chPref val="0"/>
          <dgm:bulletEnabled val="1"/>
        </dgm:presLayoutVars>
      </dgm:prSet>
      <dgm:spPr/>
    </dgm:pt>
    <dgm:pt modelId="{F68A79D2-AED3-4881-AC16-0F5428F43F66}" type="pres">
      <dgm:prSet presAssocID="{943B0F95-086D-41B6-BE67-A0A18321E888}" presName="parTxOnlySpace" presStyleCnt="0"/>
      <dgm:spPr/>
    </dgm:pt>
    <dgm:pt modelId="{60DD1929-2A37-4B2B-B460-8A35DC192036}" type="pres">
      <dgm:prSet presAssocID="{9F5725C1-12CB-4AC9-8C92-D434363972AE}" presName="parTxOnly" presStyleLbl="node1" presStyleIdx="2" presStyleCnt="8" custScaleX="118708" custLinFactX="1692" custLinFactNeighborX="100000" custLinFactNeighborY="-811">
        <dgm:presLayoutVars>
          <dgm:chMax val="0"/>
          <dgm:chPref val="0"/>
          <dgm:bulletEnabled val="1"/>
        </dgm:presLayoutVars>
      </dgm:prSet>
      <dgm:spPr/>
    </dgm:pt>
    <dgm:pt modelId="{7D013097-B41A-46F0-8CEA-335BF6623F87}" type="pres">
      <dgm:prSet presAssocID="{0E9FB099-5D2E-430E-97CE-3147F350B35C}" presName="parTxOnlySpace" presStyleCnt="0"/>
      <dgm:spPr/>
    </dgm:pt>
    <dgm:pt modelId="{2E8F65FC-4687-4308-9D19-51C82B77FFB6}" type="pres">
      <dgm:prSet presAssocID="{FF81C704-4848-4B5B-82E1-99FF11876B8D}" presName="parTxOnly" presStyleLbl="node1" presStyleIdx="3" presStyleCnt="8" custScaleX="121939" custLinFactX="1692" custLinFactNeighborX="100000" custLinFactNeighborY="-811">
        <dgm:presLayoutVars>
          <dgm:chMax val="0"/>
          <dgm:chPref val="0"/>
          <dgm:bulletEnabled val="1"/>
        </dgm:presLayoutVars>
      </dgm:prSet>
      <dgm:spPr/>
    </dgm:pt>
    <dgm:pt modelId="{416FA209-297E-4E89-97D4-928FE39AFECE}" type="pres">
      <dgm:prSet presAssocID="{ADAC355F-2E15-4879-8321-A0F9C8DF1BB6}" presName="parTxOnlySpace" presStyleCnt="0"/>
      <dgm:spPr/>
    </dgm:pt>
    <dgm:pt modelId="{1D048203-AE0D-451F-AA4E-119741B223B0}" type="pres">
      <dgm:prSet presAssocID="{B0CB2893-4DA8-4DCD-8C10-10F4CA4BA763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B0BBA028-D67C-4B45-82FD-7B008A4523C9}" type="pres">
      <dgm:prSet presAssocID="{201B5CF6-C9AE-4F66-B8A3-1688CB5D4DA9}" presName="parTxOnlySpace" presStyleCnt="0"/>
      <dgm:spPr/>
    </dgm:pt>
    <dgm:pt modelId="{A12190B0-3783-4AF0-97BF-ECBF99EAB929}" type="pres">
      <dgm:prSet presAssocID="{B05C4436-1E09-4227-82D3-7621BFC42D20}" presName="parTxOnly" presStyleLbl="node1" presStyleIdx="5" presStyleCnt="8" custLinFactNeighborX="72678" custLinFactNeighborY="2333">
        <dgm:presLayoutVars>
          <dgm:chMax val="0"/>
          <dgm:chPref val="0"/>
          <dgm:bulletEnabled val="1"/>
        </dgm:presLayoutVars>
      </dgm:prSet>
      <dgm:spPr/>
    </dgm:pt>
    <dgm:pt modelId="{96422A89-010B-4C30-BEC3-DA0FB6D0A587}" type="pres">
      <dgm:prSet presAssocID="{64B950BE-F8D4-4E98-9662-F048BBD66C0F}" presName="parTxOnlySpace" presStyleCnt="0"/>
      <dgm:spPr/>
    </dgm:pt>
    <dgm:pt modelId="{AFE90258-DD3C-4B51-AD0F-54DFDC053575}" type="pres">
      <dgm:prSet presAssocID="{9D7E7B48-16BE-4115-8FF9-F89BE3B4FC40}" presName="parTxOnly" presStyleLbl="node1" presStyleIdx="6" presStyleCnt="8" custScaleX="92374" custLinFactNeighborX="72678" custLinFactNeighborY="2333">
        <dgm:presLayoutVars>
          <dgm:chMax val="0"/>
          <dgm:chPref val="0"/>
          <dgm:bulletEnabled val="1"/>
        </dgm:presLayoutVars>
      </dgm:prSet>
      <dgm:spPr/>
    </dgm:pt>
    <dgm:pt modelId="{67902E54-9FFA-44EA-8584-1661FF9E2E0E}" type="pres">
      <dgm:prSet presAssocID="{D60F38EF-7A14-49A9-BBF0-C32D3C0F13DC}" presName="parTxOnlySpace" presStyleCnt="0"/>
      <dgm:spPr/>
    </dgm:pt>
    <dgm:pt modelId="{FF162044-9E3A-4EC0-92E4-6F892226064F}" type="pres">
      <dgm:prSet presAssocID="{CCFAC118-E832-4272-A110-5BC2FDC0366A}" presName="parTxOnly" presStyleLbl="node1" presStyleIdx="7" presStyleCnt="8" custLinFactNeighborX="27909" custLinFactNeighborY="2962">
        <dgm:presLayoutVars>
          <dgm:chMax val="0"/>
          <dgm:chPref val="0"/>
          <dgm:bulletEnabled val="1"/>
        </dgm:presLayoutVars>
      </dgm:prSet>
      <dgm:spPr/>
    </dgm:pt>
  </dgm:ptLst>
  <dgm:cxnLst>
    <dgm:cxn modelId="{F7A05B16-7508-4D8C-B3F9-C603BD8FEEA2}" srcId="{BFEF867C-BC0B-4B09-B5A4-55EAA24D0B9C}" destId="{FF81C704-4848-4B5B-82E1-99FF11876B8D}" srcOrd="3" destOrd="0" parTransId="{C419A5F5-B98E-4411-8EA3-4FE916F12383}" sibTransId="{ADAC355F-2E15-4879-8321-A0F9C8DF1BB6}"/>
    <dgm:cxn modelId="{F552DB1B-255D-407E-85D7-8C6D3771AD1D}" type="presOf" srcId="{FF24D840-0F76-444D-ACEE-0EE95993CBE4}" destId="{3DF60198-060E-469D-98F1-B6A28021E9FD}" srcOrd="0" destOrd="0" presId="urn:microsoft.com/office/officeart/2005/8/layout/chevron1"/>
    <dgm:cxn modelId="{A592FE23-91AD-497B-8757-C55283F4A592}" srcId="{BFEF867C-BC0B-4B09-B5A4-55EAA24D0B9C}" destId="{9D7E7B48-16BE-4115-8FF9-F89BE3B4FC40}" srcOrd="6" destOrd="0" parTransId="{3C04845D-5B8D-4248-BCD3-08C936CA8C70}" sibTransId="{D60F38EF-7A14-49A9-BBF0-C32D3C0F13DC}"/>
    <dgm:cxn modelId="{2D7A732A-F08A-49DC-B2DD-2E09637E363D}" srcId="{BFEF867C-BC0B-4B09-B5A4-55EAA24D0B9C}" destId="{9F5725C1-12CB-4AC9-8C92-D434363972AE}" srcOrd="2" destOrd="0" parTransId="{42A20ACE-FDCC-484E-9FD9-ECE1E79047E9}" sibTransId="{0E9FB099-5D2E-430E-97CE-3147F350B35C}"/>
    <dgm:cxn modelId="{29F3822B-4E93-4554-A5E2-ED97E7A4277A}" type="presOf" srcId="{B0CB2893-4DA8-4DCD-8C10-10F4CA4BA763}" destId="{1D048203-AE0D-451F-AA4E-119741B223B0}" srcOrd="0" destOrd="0" presId="urn:microsoft.com/office/officeart/2005/8/layout/chevron1"/>
    <dgm:cxn modelId="{A484B031-48AE-46CF-9678-B302DD426C89}" type="presOf" srcId="{9F5725C1-12CB-4AC9-8C92-D434363972AE}" destId="{60DD1929-2A37-4B2B-B460-8A35DC192036}" srcOrd="0" destOrd="0" presId="urn:microsoft.com/office/officeart/2005/8/layout/chevron1"/>
    <dgm:cxn modelId="{B410F936-429D-49A9-A275-BDF72D1A8391}" type="presOf" srcId="{B05C4436-1E09-4227-82D3-7621BFC42D20}" destId="{A12190B0-3783-4AF0-97BF-ECBF99EAB929}" srcOrd="0" destOrd="0" presId="urn:microsoft.com/office/officeart/2005/8/layout/chevron1"/>
    <dgm:cxn modelId="{4E0E0E3C-2CC3-45E4-BEB4-80E2D99A2AD8}" srcId="{BFEF867C-BC0B-4B09-B5A4-55EAA24D0B9C}" destId="{FF24D840-0F76-444D-ACEE-0EE95993CBE4}" srcOrd="1" destOrd="0" parTransId="{ECF0FC00-6434-413A-B098-F740B26825C4}" sibTransId="{943B0F95-086D-41B6-BE67-A0A18321E888}"/>
    <dgm:cxn modelId="{68400C41-4A5D-43E6-ACC1-7CE0C68DFFE6}" type="presOf" srcId="{BFEF867C-BC0B-4B09-B5A4-55EAA24D0B9C}" destId="{FCB6A573-F805-48EE-8105-6C72A043EE08}" srcOrd="0" destOrd="0" presId="urn:microsoft.com/office/officeart/2005/8/layout/chevron1"/>
    <dgm:cxn modelId="{7B595A42-9F4F-4CC1-9E11-7AB163B26D53}" srcId="{BFEF867C-BC0B-4B09-B5A4-55EAA24D0B9C}" destId="{CCFAC118-E832-4272-A110-5BC2FDC0366A}" srcOrd="7" destOrd="0" parTransId="{192C5143-5D25-4E29-976D-C5C616EF7516}" sibTransId="{43E30FB2-454C-4241-92B7-F018D516310F}"/>
    <dgm:cxn modelId="{C100A067-6CB9-4313-AF91-F664BB81AD5F}" srcId="{BFEF867C-BC0B-4B09-B5A4-55EAA24D0B9C}" destId="{B05C4436-1E09-4227-82D3-7621BFC42D20}" srcOrd="5" destOrd="0" parTransId="{832003CD-AB1B-4DF1-9EC7-2E338E8AC713}" sibTransId="{64B950BE-F8D4-4E98-9662-F048BBD66C0F}"/>
    <dgm:cxn modelId="{C0511669-14D5-4CF8-AF17-E669F6885F99}" type="presOf" srcId="{FF81C704-4848-4B5B-82E1-99FF11876B8D}" destId="{2E8F65FC-4687-4308-9D19-51C82B77FFB6}" srcOrd="0" destOrd="0" presId="urn:microsoft.com/office/officeart/2005/8/layout/chevron1"/>
    <dgm:cxn modelId="{044C708E-54E5-480F-A2E8-AAE5815C8E91}" type="presOf" srcId="{CCFAC118-E832-4272-A110-5BC2FDC0366A}" destId="{FF162044-9E3A-4EC0-92E4-6F892226064F}" srcOrd="0" destOrd="0" presId="urn:microsoft.com/office/officeart/2005/8/layout/chevron1"/>
    <dgm:cxn modelId="{9AB47590-E248-413A-B49B-C27B172AB26B}" srcId="{BFEF867C-BC0B-4B09-B5A4-55EAA24D0B9C}" destId="{06CE72D8-8E45-4B2B-A543-147688DDE432}" srcOrd="0" destOrd="0" parTransId="{9B1CE0BF-BA51-4B8E-95C7-F98CE7747538}" sibTransId="{587E3792-F74C-44A6-9B1D-81F04206EF48}"/>
    <dgm:cxn modelId="{6A7423A0-AEB0-4B98-8DE4-27B334B39587}" type="presOf" srcId="{9D7E7B48-16BE-4115-8FF9-F89BE3B4FC40}" destId="{AFE90258-DD3C-4B51-AD0F-54DFDC053575}" srcOrd="0" destOrd="0" presId="urn:microsoft.com/office/officeart/2005/8/layout/chevron1"/>
    <dgm:cxn modelId="{B39CB7C8-6D94-4367-9AC7-4422F51FE290}" type="presOf" srcId="{06CE72D8-8E45-4B2B-A543-147688DDE432}" destId="{41E73187-4FA5-4373-A68E-CEC333EBF7BA}" srcOrd="0" destOrd="0" presId="urn:microsoft.com/office/officeart/2005/8/layout/chevron1"/>
    <dgm:cxn modelId="{4F4EC4CD-5A58-4A0C-A5B5-934CA3D8B2DA}" srcId="{BFEF867C-BC0B-4B09-B5A4-55EAA24D0B9C}" destId="{B0CB2893-4DA8-4DCD-8C10-10F4CA4BA763}" srcOrd="4" destOrd="0" parTransId="{C8C5DEAE-3DD4-4320-8BA0-C2737DB40EC2}" sibTransId="{201B5CF6-C9AE-4F66-B8A3-1688CB5D4DA9}"/>
    <dgm:cxn modelId="{6543DAD9-061D-4ACD-8408-038E3BADFE2A}" type="presParOf" srcId="{FCB6A573-F805-48EE-8105-6C72A043EE08}" destId="{41E73187-4FA5-4373-A68E-CEC333EBF7BA}" srcOrd="0" destOrd="0" presId="urn:microsoft.com/office/officeart/2005/8/layout/chevron1"/>
    <dgm:cxn modelId="{C8618B50-1F67-48DC-904D-F0526FD2EF7B}" type="presParOf" srcId="{FCB6A573-F805-48EE-8105-6C72A043EE08}" destId="{8B2F976D-C8FB-4147-BD8F-E66D03452860}" srcOrd="1" destOrd="0" presId="urn:microsoft.com/office/officeart/2005/8/layout/chevron1"/>
    <dgm:cxn modelId="{3398B85D-B659-4B93-9822-C500FB5B9A7E}" type="presParOf" srcId="{FCB6A573-F805-48EE-8105-6C72A043EE08}" destId="{3DF60198-060E-469D-98F1-B6A28021E9FD}" srcOrd="2" destOrd="0" presId="urn:microsoft.com/office/officeart/2005/8/layout/chevron1"/>
    <dgm:cxn modelId="{156AC9A2-4A45-4814-9236-2AD47B51A1FF}" type="presParOf" srcId="{FCB6A573-F805-48EE-8105-6C72A043EE08}" destId="{F68A79D2-AED3-4881-AC16-0F5428F43F66}" srcOrd="3" destOrd="0" presId="urn:microsoft.com/office/officeart/2005/8/layout/chevron1"/>
    <dgm:cxn modelId="{CD2B8D80-0F6C-4538-B2D2-D854913FFF13}" type="presParOf" srcId="{FCB6A573-F805-48EE-8105-6C72A043EE08}" destId="{60DD1929-2A37-4B2B-B460-8A35DC192036}" srcOrd="4" destOrd="0" presId="urn:microsoft.com/office/officeart/2005/8/layout/chevron1"/>
    <dgm:cxn modelId="{4AEEB277-A041-46BD-9129-3EBE0E373186}" type="presParOf" srcId="{FCB6A573-F805-48EE-8105-6C72A043EE08}" destId="{7D013097-B41A-46F0-8CEA-335BF6623F87}" srcOrd="5" destOrd="0" presId="urn:microsoft.com/office/officeart/2005/8/layout/chevron1"/>
    <dgm:cxn modelId="{242F149F-D0E5-4C70-87C9-47363F66168E}" type="presParOf" srcId="{FCB6A573-F805-48EE-8105-6C72A043EE08}" destId="{2E8F65FC-4687-4308-9D19-51C82B77FFB6}" srcOrd="6" destOrd="0" presId="urn:microsoft.com/office/officeart/2005/8/layout/chevron1"/>
    <dgm:cxn modelId="{9A0D4099-A6B7-4809-8FFA-39F1AFF1CDF3}" type="presParOf" srcId="{FCB6A573-F805-48EE-8105-6C72A043EE08}" destId="{416FA209-297E-4E89-97D4-928FE39AFECE}" srcOrd="7" destOrd="0" presId="urn:microsoft.com/office/officeart/2005/8/layout/chevron1"/>
    <dgm:cxn modelId="{15CFE4DF-5710-41EA-ABB5-42E6931FAABA}" type="presParOf" srcId="{FCB6A573-F805-48EE-8105-6C72A043EE08}" destId="{1D048203-AE0D-451F-AA4E-119741B223B0}" srcOrd="8" destOrd="0" presId="urn:microsoft.com/office/officeart/2005/8/layout/chevron1"/>
    <dgm:cxn modelId="{DEB5A3ED-ECC8-43E4-95D1-80CF39F4E956}" type="presParOf" srcId="{FCB6A573-F805-48EE-8105-6C72A043EE08}" destId="{B0BBA028-D67C-4B45-82FD-7B008A4523C9}" srcOrd="9" destOrd="0" presId="urn:microsoft.com/office/officeart/2005/8/layout/chevron1"/>
    <dgm:cxn modelId="{CD85254C-4077-4CC6-BB8C-69A34F459F9E}" type="presParOf" srcId="{FCB6A573-F805-48EE-8105-6C72A043EE08}" destId="{A12190B0-3783-4AF0-97BF-ECBF99EAB929}" srcOrd="10" destOrd="0" presId="urn:microsoft.com/office/officeart/2005/8/layout/chevron1"/>
    <dgm:cxn modelId="{A59B0ABE-DD65-453D-9E40-5B2476B1A268}" type="presParOf" srcId="{FCB6A573-F805-48EE-8105-6C72A043EE08}" destId="{96422A89-010B-4C30-BEC3-DA0FB6D0A587}" srcOrd="11" destOrd="0" presId="urn:microsoft.com/office/officeart/2005/8/layout/chevron1"/>
    <dgm:cxn modelId="{858219CA-1BAF-40ED-8C29-318FAEBC9429}" type="presParOf" srcId="{FCB6A573-F805-48EE-8105-6C72A043EE08}" destId="{AFE90258-DD3C-4B51-AD0F-54DFDC053575}" srcOrd="12" destOrd="0" presId="urn:microsoft.com/office/officeart/2005/8/layout/chevron1"/>
    <dgm:cxn modelId="{457611A0-79F8-4441-8365-E28C458B03D3}" type="presParOf" srcId="{FCB6A573-F805-48EE-8105-6C72A043EE08}" destId="{67902E54-9FFA-44EA-8584-1661FF9E2E0E}" srcOrd="13" destOrd="0" presId="urn:microsoft.com/office/officeart/2005/8/layout/chevron1"/>
    <dgm:cxn modelId="{57EEB95F-1D05-4073-AA2D-22B3A8B9C37E}" type="presParOf" srcId="{FCB6A573-F805-48EE-8105-6C72A043EE08}" destId="{FF162044-9E3A-4EC0-92E4-6F892226064F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EF867C-BC0B-4B09-B5A4-55EAA24D0B9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6CE72D8-8E45-4B2B-A543-147688DDE432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500" dirty="0"/>
            <a:t>Concept</a:t>
          </a:r>
        </a:p>
      </dgm:t>
    </dgm:pt>
    <dgm:pt modelId="{9B1CE0BF-BA51-4B8E-95C7-F98CE7747538}" type="parTrans" cxnId="{9AB47590-E248-413A-B49B-C27B172AB26B}">
      <dgm:prSet/>
      <dgm:spPr/>
      <dgm:t>
        <a:bodyPr/>
        <a:lstStyle/>
        <a:p>
          <a:endParaRPr lang="en-US" sz="3600"/>
        </a:p>
      </dgm:t>
    </dgm:pt>
    <dgm:pt modelId="{587E3792-F74C-44A6-9B1D-81F04206EF48}" type="sibTrans" cxnId="{9AB47590-E248-413A-B49B-C27B172AB26B}">
      <dgm:prSet/>
      <dgm:spPr/>
      <dgm:t>
        <a:bodyPr/>
        <a:lstStyle/>
        <a:p>
          <a:endParaRPr lang="en-US" sz="3600"/>
        </a:p>
      </dgm:t>
    </dgm:pt>
    <dgm:pt modelId="{FF24D840-0F76-444D-ACEE-0EE95993CBE4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500" dirty="0"/>
            <a:t>Development</a:t>
          </a:r>
        </a:p>
      </dgm:t>
    </dgm:pt>
    <dgm:pt modelId="{ECF0FC00-6434-413A-B098-F740B26825C4}" type="parTrans" cxnId="{4E0E0E3C-2CC3-45E4-BEB4-80E2D99A2AD8}">
      <dgm:prSet/>
      <dgm:spPr/>
      <dgm:t>
        <a:bodyPr/>
        <a:lstStyle/>
        <a:p>
          <a:endParaRPr lang="en-US" sz="3600"/>
        </a:p>
      </dgm:t>
    </dgm:pt>
    <dgm:pt modelId="{943B0F95-086D-41B6-BE67-A0A18321E888}" type="sibTrans" cxnId="{4E0E0E3C-2CC3-45E4-BEB4-80E2D99A2AD8}">
      <dgm:prSet/>
      <dgm:spPr/>
      <dgm:t>
        <a:bodyPr/>
        <a:lstStyle/>
        <a:p>
          <a:endParaRPr lang="en-US" sz="3600"/>
        </a:p>
      </dgm:t>
    </dgm:pt>
    <dgm:pt modelId="{9F5725C1-12CB-4AC9-8C92-D434363972AE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500" dirty="0"/>
            <a:t>Prototype</a:t>
          </a:r>
        </a:p>
      </dgm:t>
    </dgm:pt>
    <dgm:pt modelId="{42A20ACE-FDCC-484E-9FD9-ECE1E79047E9}" type="parTrans" cxnId="{2D7A732A-F08A-49DC-B2DD-2E09637E363D}">
      <dgm:prSet/>
      <dgm:spPr/>
      <dgm:t>
        <a:bodyPr/>
        <a:lstStyle/>
        <a:p>
          <a:endParaRPr lang="en-US" sz="3600"/>
        </a:p>
      </dgm:t>
    </dgm:pt>
    <dgm:pt modelId="{0E9FB099-5D2E-430E-97CE-3147F350B35C}" type="sibTrans" cxnId="{2D7A732A-F08A-49DC-B2DD-2E09637E363D}">
      <dgm:prSet/>
      <dgm:spPr/>
      <dgm:t>
        <a:bodyPr/>
        <a:lstStyle/>
        <a:p>
          <a:endParaRPr lang="en-US" sz="3600"/>
        </a:p>
      </dgm:t>
    </dgm:pt>
    <dgm:pt modelId="{FF81C704-4848-4B5B-82E1-99FF11876B8D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500" dirty="0"/>
            <a:t>Launch</a:t>
          </a:r>
        </a:p>
      </dgm:t>
    </dgm:pt>
    <dgm:pt modelId="{C419A5F5-B98E-4411-8EA3-4FE916F12383}" type="parTrans" cxnId="{F7A05B16-7508-4D8C-B3F9-C603BD8FEEA2}">
      <dgm:prSet/>
      <dgm:spPr/>
      <dgm:t>
        <a:bodyPr/>
        <a:lstStyle/>
        <a:p>
          <a:endParaRPr lang="en-US" sz="3600"/>
        </a:p>
      </dgm:t>
    </dgm:pt>
    <dgm:pt modelId="{ADAC355F-2E15-4879-8321-A0F9C8DF1BB6}" type="sibTrans" cxnId="{F7A05B16-7508-4D8C-B3F9-C603BD8FEEA2}">
      <dgm:prSet/>
      <dgm:spPr/>
      <dgm:t>
        <a:bodyPr/>
        <a:lstStyle/>
        <a:p>
          <a:endParaRPr lang="en-US" sz="3600"/>
        </a:p>
      </dgm:t>
    </dgm:pt>
    <dgm:pt modelId="{B05C4436-1E09-4227-82D3-7621BFC42D2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500" dirty="0"/>
            <a:t>Distribution</a:t>
          </a:r>
        </a:p>
      </dgm:t>
    </dgm:pt>
    <dgm:pt modelId="{832003CD-AB1B-4DF1-9EC7-2E338E8AC713}" type="parTrans" cxnId="{C100A067-6CB9-4313-AF91-F664BB81AD5F}">
      <dgm:prSet/>
      <dgm:spPr/>
      <dgm:t>
        <a:bodyPr/>
        <a:lstStyle/>
        <a:p>
          <a:endParaRPr lang="en-US" sz="3600"/>
        </a:p>
      </dgm:t>
    </dgm:pt>
    <dgm:pt modelId="{64B950BE-F8D4-4E98-9662-F048BBD66C0F}" type="sibTrans" cxnId="{C100A067-6CB9-4313-AF91-F664BB81AD5F}">
      <dgm:prSet/>
      <dgm:spPr/>
      <dgm:t>
        <a:bodyPr/>
        <a:lstStyle/>
        <a:p>
          <a:endParaRPr lang="en-US" sz="3600"/>
        </a:p>
      </dgm:t>
    </dgm:pt>
    <dgm:pt modelId="{9D7E7B48-16BE-4115-8FF9-F89BE3B4FC4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500" dirty="0"/>
            <a:t>Service</a:t>
          </a:r>
        </a:p>
      </dgm:t>
    </dgm:pt>
    <dgm:pt modelId="{3C04845D-5B8D-4248-BCD3-08C936CA8C70}" type="parTrans" cxnId="{A592FE23-91AD-497B-8757-C55283F4A592}">
      <dgm:prSet/>
      <dgm:spPr/>
      <dgm:t>
        <a:bodyPr/>
        <a:lstStyle/>
        <a:p>
          <a:endParaRPr lang="en-US" sz="3600"/>
        </a:p>
      </dgm:t>
    </dgm:pt>
    <dgm:pt modelId="{D60F38EF-7A14-49A9-BBF0-C32D3C0F13DC}" type="sibTrans" cxnId="{A592FE23-91AD-497B-8757-C55283F4A592}">
      <dgm:prSet/>
      <dgm:spPr/>
      <dgm:t>
        <a:bodyPr/>
        <a:lstStyle/>
        <a:p>
          <a:endParaRPr lang="en-US" sz="3600"/>
        </a:p>
      </dgm:t>
    </dgm:pt>
    <dgm:pt modelId="{CCFAC118-E832-4272-A110-5BC2FDC0366A}">
      <dgm:prSet phldrT="[Text]" custT="1"/>
      <dgm:spPr/>
      <dgm:t>
        <a:bodyPr/>
        <a:lstStyle/>
        <a:p>
          <a:r>
            <a:rPr lang="en-US" sz="500" dirty="0"/>
            <a:t>Recycle</a:t>
          </a:r>
        </a:p>
      </dgm:t>
    </dgm:pt>
    <dgm:pt modelId="{192C5143-5D25-4E29-976D-C5C616EF7516}" type="parTrans" cxnId="{7B595A42-9F4F-4CC1-9E11-7AB163B26D53}">
      <dgm:prSet/>
      <dgm:spPr/>
      <dgm:t>
        <a:bodyPr/>
        <a:lstStyle/>
        <a:p>
          <a:endParaRPr lang="en-US" sz="3600"/>
        </a:p>
      </dgm:t>
    </dgm:pt>
    <dgm:pt modelId="{43E30FB2-454C-4241-92B7-F018D516310F}" type="sibTrans" cxnId="{7B595A42-9F4F-4CC1-9E11-7AB163B26D53}">
      <dgm:prSet/>
      <dgm:spPr/>
      <dgm:t>
        <a:bodyPr/>
        <a:lstStyle/>
        <a:p>
          <a:endParaRPr lang="en-US" sz="3600"/>
        </a:p>
      </dgm:t>
    </dgm:pt>
    <dgm:pt modelId="{B0CB2893-4DA8-4DCD-8C10-10F4CA4BA763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500" dirty="0"/>
            <a:t>Manufacture</a:t>
          </a:r>
        </a:p>
      </dgm:t>
    </dgm:pt>
    <dgm:pt modelId="{C8C5DEAE-3DD4-4320-8BA0-C2737DB40EC2}" type="parTrans" cxnId="{4F4EC4CD-5A58-4A0C-A5B5-934CA3D8B2DA}">
      <dgm:prSet/>
      <dgm:spPr/>
      <dgm:t>
        <a:bodyPr/>
        <a:lstStyle/>
        <a:p>
          <a:endParaRPr lang="en-US"/>
        </a:p>
      </dgm:t>
    </dgm:pt>
    <dgm:pt modelId="{201B5CF6-C9AE-4F66-B8A3-1688CB5D4DA9}" type="sibTrans" cxnId="{4F4EC4CD-5A58-4A0C-A5B5-934CA3D8B2DA}">
      <dgm:prSet/>
      <dgm:spPr/>
      <dgm:t>
        <a:bodyPr/>
        <a:lstStyle/>
        <a:p>
          <a:endParaRPr lang="en-US"/>
        </a:p>
      </dgm:t>
    </dgm:pt>
    <dgm:pt modelId="{FCB6A573-F805-48EE-8105-6C72A043EE08}" type="pres">
      <dgm:prSet presAssocID="{BFEF867C-BC0B-4B09-B5A4-55EAA24D0B9C}" presName="Name0" presStyleCnt="0">
        <dgm:presLayoutVars>
          <dgm:dir/>
          <dgm:animLvl val="lvl"/>
          <dgm:resizeHandles val="exact"/>
        </dgm:presLayoutVars>
      </dgm:prSet>
      <dgm:spPr/>
    </dgm:pt>
    <dgm:pt modelId="{41E73187-4FA5-4373-A68E-CEC333EBF7BA}" type="pres">
      <dgm:prSet presAssocID="{06CE72D8-8E45-4B2B-A543-147688DDE432}" presName="parTxOnly" presStyleLbl="node1" presStyleIdx="0" presStyleCnt="8" custScaleX="110395" custLinFactNeighborX="-59911" custLinFactNeighborY="-3133">
        <dgm:presLayoutVars>
          <dgm:chMax val="0"/>
          <dgm:chPref val="0"/>
          <dgm:bulletEnabled val="1"/>
        </dgm:presLayoutVars>
      </dgm:prSet>
      <dgm:spPr/>
    </dgm:pt>
    <dgm:pt modelId="{8B2F976D-C8FB-4147-BD8F-E66D03452860}" type="pres">
      <dgm:prSet presAssocID="{587E3792-F74C-44A6-9B1D-81F04206EF48}" presName="parTxOnlySpace" presStyleCnt="0"/>
      <dgm:spPr/>
    </dgm:pt>
    <dgm:pt modelId="{3DF60198-060E-469D-98F1-B6A28021E9FD}" type="pres">
      <dgm:prSet presAssocID="{FF24D840-0F76-444D-ACEE-0EE95993CBE4}" presName="parTxOnly" presStyleLbl="node1" presStyleIdx="1" presStyleCnt="8" custLinFactNeighborX="37840" custLinFactNeighborY="2122">
        <dgm:presLayoutVars>
          <dgm:chMax val="0"/>
          <dgm:chPref val="0"/>
          <dgm:bulletEnabled val="1"/>
        </dgm:presLayoutVars>
      </dgm:prSet>
      <dgm:spPr/>
    </dgm:pt>
    <dgm:pt modelId="{F68A79D2-AED3-4881-AC16-0F5428F43F66}" type="pres">
      <dgm:prSet presAssocID="{943B0F95-086D-41B6-BE67-A0A18321E888}" presName="parTxOnlySpace" presStyleCnt="0"/>
      <dgm:spPr/>
    </dgm:pt>
    <dgm:pt modelId="{60DD1929-2A37-4B2B-B460-8A35DC192036}" type="pres">
      <dgm:prSet presAssocID="{9F5725C1-12CB-4AC9-8C92-D434363972AE}" presName="parTxOnly" presStyleLbl="node1" presStyleIdx="2" presStyleCnt="8" custScaleX="118708" custLinFactX="1692" custLinFactNeighborX="100000" custLinFactNeighborY="-811">
        <dgm:presLayoutVars>
          <dgm:chMax val="0"/>
          <dgm:chPref val="0"/>
          <dgm:bulletEnabled val="1"/>
        </dgm:presLayoutVars>
      </dgm:prSet>
      <dgm:spPr/>
    </dgm:pt>
    <dgm:pt modelId="{7D013097-B41A-46F0-8CEA-335BF6623F87}" type="pres">
      <dgm:prSet presAssocID="{0E9FB099-5D2E-430E-97CE-3147F350B35C}" presName="parTxOnlySpace" presStyleCnt="0"/>
      <dgm:spPr/>
    </dgm:pt>
    <dgm:pt modelId="{2E8F65FC-4687-4308-9D19-51C82B77FFB6}" type="pres">
      <dgm:prSet presAssocID="{FF81C704-4848-4B5B-82E1-99FF11876B8D}" presName="parTxOnly" presStyleLbl="node1" presStyleIdx="3" presStyleCnt="8" custScaleX="121939" custLinFactX="1692" custLinFactNeighborX="100000" custLinFactNeighborY="-811">
        <dgm:presLayoutVars>
          <dgm:chMax val="0"/>
          <dgm:chPref val="0"/>
          <dgm:bulletEnabled val="1"/>
        </dgm:presLayoutVars>
      </dgm:prSet>
      <dgm:spPr/>
    </dgm:pt>
    <dgm:pt modelId="{416FA209-297E-4E89-97D4-928FE39AFECE}" type="pres">
      <dgm:prSet presAssocID="{ADAC355F-2E15-4879-8321-A0F9C8DF1BB6}" presName="parTxOnlySpace" presStyleCnt="0"/>
      <dgm:spPr/>
    </dgm:pt>
    <dgm:pt modelId="{1D048203-AE0D-451F-AA4E-119741B223B0}" type="pres">
      <dgm:prSet presAssocID="{B0CB2893-4DA8-4DCD-8C10-10F4CA4BA763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B0BBA028-D67C-4B45-82FD-7B008A4523C9}" type="pres">
      <dgm:prSet presAssocID="{201B5CF6-C9AE-4F66-B8A3-1688CB5D4DA9}" presName="parTxOnlySpace" presStyleCnt="0"/>
      <dgm:spPr/>
    </dgm:pt>
    <dgm:pt modelId="{A12190B0-3783-4AF0-97BF-ECBF99EAB929}" type="pres">
      <dgm:prSet presAssocID="{B05C4436-1E09-4227-82D3-7621BFC42D20}" presName="parTxOnly" presStyleLbl="node1" presStyleIdx="5" presStyleCnt="8" custLinFactNeighborX="72678" custLinFactNeighborY="2333">
        <dgm:presLayoutVars>
          <dgm:chMax val="0"/>
          <dgm:chPref val="0"/>
          <dgm:bulletEnabled val="1"/>
        </dgm:presLayoutVars>
      </dgm:prSet>
      <dgm:spPr/>
    </dgm:pt>
    <dgm:pt modelId="{96422A89-010B-4C30-BEC3-DA0FB6D0A587}" type="pres">
      <dgm:prSet presAssocID="{64B950BE-F8D4-4E98-9662-F048BBD66C0F}" presName="parTxOnlySpace" presStyleCnt="0"/>
      <dgm:spPr/>
    </dgm:pt>
    <dgm:pt modelId="{AFE90258-DD3C-4B51-AD0F-54DFDC053575}" type="pres">
      <dgm:prSet presAssocID="{9D7E7B48-16BE-4115-8FF9-F89BE3B4FC40}" presName="parTxOnly" presStyleLbl="node1" presStyleIdx="6" presStyleCnt="8" custScaleX="92374" custLinFactNeighborX="72678" custLinFactNeighborY="2333">
        <dgm:presLayoutVars>
          <dgm:chMax val="0"/>
          <dgm:chPref val="0"/>
          <dgm:bulletEnabled val="1"/>
        </dgm:presLayoutVars>
      </dgm:prSet>
      <dgm:spPr/>
    </dgm:pt>
    <dgm:pt modelId="{67902E54-9FFA-44EA-8584-1661FF9E2E0E}" type="pres">
      <dgm:prSet presAssocID="{D60F38EF-7A14-49A9-BBF0-C32D3C0F13DC}" presName="parTxOnlySpace" presStyleCnt="0"/>
      <dgm:spPr/>
    </dgm:pt>
    <dgm:pt modelId="{FF162044-9E3A-4EC0-92E4-6F892226064F}" type="pres">
      <dgm:prSet presAssocID="{CCFAC118-E832-4272-A110-5BC2FDC0366A}" presName="parTxOnly" presStyleLbl="node1" presStyleIdx="7" presStyleCnt="8" custLinFactNeighborX="27909" custLinFactNeighborY="2962">
        <dgm:presLayoutVars>
          <dgm:chMax val="0"/>
          <dgm:chPref val="0"/>
          <dgm:bulletEnabled val="1"/>
        </dgm:presLayoutVars>
      </dgm:prSet>
      <dgm:spPr/>
    </dgm:pt>
  </dgm:ptLst>
  <dgm:cxnLst>
    <dgm:cxn modelId="{F7A05B16-7508-4D8C-B3F9-C603BD8FEEA2}" srcId="{BFEF867C-BC0B-4B09-B5A4-55EAA24D0B9C}" destId="{FF81C704-4848-4B5B-82E1-99FF11876B8D}" srcOrd="3" destOrd="0" parTransId="{C419A5F5-B98E-4411-8EA3-4FE916F12383}" sibTransId="{ADAC355F-2E15-4879-8321-A0F9C8DF1BB6}"/>
    <dgm:cxn modelId="{F552DB1B-255D-407E-85D7-8C6D3771AD1D}" type="presOf" srcId="{FF24D840-0F76-444D-ACEE-0EE95993CBE4}" destId="{3DF60198-060E-469D-98F1-B6A28021E9FD}" srcOrd="0" destOrd="0" presId="urn:microsoft.com/office/officeart/2005/8/layout/chevron1"/>
    <dgm:cxn modelId="{A592FE23-91AD-497B-8757-C55283F4A592}" srcId="{BFEF867C-BC0B-4B09-B5A4-55EAA24D0B9C}" destId="{9D7E7B48-16BE-4115-8FF9-F89BE3B4FC40}" srcOrd="6" destOrd="0" parTransId="{3C04845D-5B8D-4248-BCD3-08C936CA8C70}" sibTransId="{D60F38EF-7A14-49A9-BBF0-C32D3C0F13DC}"/>
    <dgm:cxn modelId="{2D7A732A-F08A-49DC-B2DD-2E09637E363D}" srcId="{BFEF867C-BC0B-4B09-B5A4-55EAA24D0B9C}" destId="{9F5725C1-12CB-4AC9-8C92-D434363972AE}" srcOrd="2" destOrd="0" parTransId="{42A20ACE-FDCC-484E-9FD9-ECE1E79047E9}" sibTransId="{0E9FB099-5D2E-430E-97CE-3147F350B35C}"/>
    <dgm:cxn modelId="{29F3822B-4E93-4554-A5E2-ED97E7A4277A}" type="presOf" srcId="{B0CB2893-4DA8-4DCD-8C10-10F4CA4BA763}" destId="{1D048203-AE0D-451F-AA4E-119741B223B0}" srcOrd="0" destOrd="0" presId="urn:microsoft.com/office/officeart/2005/8/layout/chevron1"/>
    <dgm:cxn modelId="{A484B031-48AE-46CF-9678-B302DD426C89}" type="presOf" srcId="{9F5725C1-12CB-4AC9-8C92-D434363972AE}" destId="{60DD1929-2A37-4B2B-B460-8A35DC192036}" srcOrd="0" destOrd="0" presId="urn:microsoft.com/office/officeart/2005/8/layout/chevron1"/>
    <dgm:cxn modelId="{B410F936-429D-49A9-A275-BDF72D1A8391}" type="presOf" srcId="{B05C4436-1E09-4227-82D3-7621BFC42D20}" destId="{A12190B0-3783-4AF0-97BF-ECBF99EAB929}" srcOrd="0" destOrd="0" presId="urn:microsoft.com/office/officeart/2005/8/layout/chevron1"/>
    <dgm:cxn modelId="{4E0E0E3C-2CC3-45E4-BEB4-80E2D99A2AD8}" srcId="{BFEF867C-BC0B-4B09-B5A4-55EAA24D0B9C}" destId="{FF24D840-0F76-444D-ACEE-0EE95993CBE4}" srcOrd="1" destOrd="0" parTransId="{ECF0FC00-6434-413A-B098-F740B26825C4}" sibTransId="{943B0F95-086D-41B6-BE67-A0A18321E888}"/>
    <dgm:cxn modelId="{68400C41-4A5D-43E6-ACC1-7CE0C68DFFE6}" type="presOf" srcId="{BFEF867C-BC0B-4B09-B5A4-55EAA24D0B9C}" destId="{FCB6A573-F805-48EE-8105-6C72A043EE08}" srcOrd="0" destOrd="0" presId="urn:microsoft.com/office/officeart/2005/8/layout/chevron1"/>
    <dgm:cxn modelId="{7B595A42-9F4F-4CC1-9E11-7AB163B26D53}" srcId="{BFEF867C-BC0B-4B09-B5A4-55EAA24D0B9C}" destId="{CCFAC118-E832-4272-A110-5BC2FDC0366A}" srcOrd="7" destOrd="0" parTransId="{192C5143-5D25-4E29-976D-C5C616EF7516}" sibTransId="{43E30FB2-454C-4241-92B7-F018D516310F}"/>
    <dgm:cxn modelId="{C100A067-6CB9-4313-AF91-F664BB81AD5F}" srcId="{BFEF867C-BC0B-4B09-B5A4-55EAA24D0B9C}" destId="{B05C4436-1E09-4227-82D3-7621BFC42D20}" srcOrd="5" destOrd="0" parTransId="{832003CD-AB1B-4DF1-9EC7-2E338E8AC713}" sibTransId="{64B950BE-F8D4-4E98-9662-F048BBD66C0F}"/>
    <dgm:cxn modelId="{C0511669-14D5-4CF8-AF17-E669F6885F99}" type="presOf" srcId="{FF81C704-4848-4B5B-82E1-99FF11876B8D}" destId="{2E8F65FC-4687-4308-9D19-51C82B77FFB6}" srcOrd="0" destOrd="0" presId="urn:microsoft.com/office/officeart/2005/8/layout/chevron1"/>
    <dgm:cxn modelId="{044C708E-54E5-480F-A2E8-AAE5815C8E91}" type="presOf" srcId="{CCFAC118-E832-4272-A110-5BC2FDC0366A}" destId="{FF162044-9E3A-4EC0-92E4-6F892226064F}" srcOrd="0" destOrd="0" presId="urn:microsoft.com/office/officeart/2005/8/layout/chevron1"/>
    <dgm:cxn modelId="{9AB47590-E248-413A-B49B-C27B172AB26B}" srcId="{BFEF867C-BC0B-4B09-B5A4-55EAA24D0B9C}" destId="{06CE72D8-8E45-4B2B-A543-147688DDE432}" srcOrd="0" destOrd="0" parTransId="{9B1CE0BF-BA51-4B8E-95C7-F98CE7747538}" sibTransId="{587E3792-F74C-44A6-9B1D-81F04206EF48}"/>
    <dgm:cxn modelId="{6A7423A0-AEB0-4B98-8DE4-27B334B39587}" type="presOf" srcId="{9D7E7B48-16BE-4115-8FF9-F89BE3B4FC40}" destId="{AFE90258-DD3C-4B51-AD0F-54DFDC053575}" srcOrd="0" destOrd="0" presId="urn:microsoft.com/office/officeart/2005/8/layout/chevron1"/>
    <dgm:cxn modelId="{B39CB7C8-6D94-4367-9AC7-4422F51FE290}" type="presOf" srcId="{06CE72D8-8E45-4B2B-A543-147688DDE432}" destId="{41E73187-4FA5-4373-A68E-CEC333EBF7BA}" srcOrd="0" destOrd="0" presId="urn:microsoft.com/office/officeart/2005/8/layout/chevron1"/>
    <dgm:cxn modelId="{4F4EC4CD-5A58-4A0C-A5B5-934CA3D8B2DA}" srcId="{BFEF867C-BC0B-4B09-B5A4-55EAA24D0B9C}" destId="{B0CB2893-4DA8-4DCD-8C10-10F4CA4BA763}" srcOrd="4" destOrd="0" parTransId="{C8C5DEAE-3DD4-4320-8BA0-C2737DB40EC2}" sibTransId="{201B5CF6-C9AE-4F66-B8A3-1688CB5D4DA9}"/>
    <dgm:cxn modelId="{6543DAD9-061D-4ACD-8408-038E3BADFE2A}" type="presParOf" srcId="{FCB6A573-F805-48EE-8105-6C72A043EE08}" destId="{41E73187-4FA5-4373-A68E-CEC333EBF7BA}" srcOrd="0" destOrd="0" presId="urn:microsoft.com/office/officeart/2005/8/layout/chevron1"/>
    <dgm:cxn modelId="{C8618B50-1F67-48DC-904D-F0526FD2EF7B}" type="presParOf" srcId="{FCB6A573-F805-48EE-8105-6C72A043EE08}" destId="{8B2F976D-C8FB-4147-BD8F-E66D03452860}" srcOrd="1" destOrd="0" presId="urn:microsoft.com/office/officeart/2005/8/layout/chevron1"/>
    <dgm:cxn modelId="{3398B85D-B659-4B93-9822-C500FB5B9A7E}" type="presParOf" srcId="{FCB6A573-F805-48EE-8105-6C72A043EE08}" destId="{3DF60198-060E-469D-98F1-B6A28021E9FD}" srcOrd="2" destOrd="0" presId="urn:microsoft.com/office/officeart/2005/8/layout/chevron1"/>
    <dgm:cxn modelId="{156AC9A2-4A45-4814-9236-2AD47B51A1FF}" type="presParOf" srcId="{FCB6A573-F805-48EE-8105-6C72A043EE08}" destId="{F68A79D2-AED3-4881-AC16-0F5428F43F66}" srcOrd="3" destOrd="0" presId="urn:microsoft.com/office/officeart/2005/8/layout/chevron1"/>
    <dgm:cxn modelId="{CD2B8D80-0F6C-4538-B2D2-D854913FFF13}" type="presParOf" srcId="{FCB6A573-F805-48EE-8105-6C72A043EE08}" destId="{60DD1929-2A37-4B2B-B460-8A35DC192036}" srcOrd="4" destOrd="0" presId="urn:microsoft.com/office/officeart/2005/8/layout/chevron1"/>
    <dgm:cxn modelId="{4AEEB277-A041-46BD-9129-3EBE0E373186}" type="presParOf" srcId="{FCB6A573-F805-48EE-8105-6C72A043EE08}" destId="{7D013097-B41A-46F0-8CEA-335BF6623F87}" srcOrd="5" destOrd="0" presId="urn:microsoft.com/office/officeart/2005/8/layout/chevron1"/>
    <dgm:cxn modelId="{242F149F-D0E5-4C70-87C9-47363F66168E}" type="presParOf" srcId="{FCB6A573-F805-48EE-8105-6C72A043EE08}" destId="{2E8F65FC-4687-4308-9D19-51C82B77FFB6}" srcOrd="6" destOrd="0" presId="urn:microsoft.com/office/officeart/2005/8/layout/chevron1"/>
    <dgm:cxn modelId="{9A0D4099-A6B7-4809-8FFA-39F1AFF1CDF3}" type="presParOf" srcId="{FCB6A573-F805-48EE-8105-6C72A043EE08}" destId="{416FA209-297E-4E89-97D4-928FE39AFECE}" srcOrd="7" destOrd="0" presId="urn:microsoft.com/office/officeart/2005/8/layout/chevron1"/>
    <dgm:cxn modelId="{15CFE4DF-5710-41EA-ABB5-42E6931FAABA}" type="presParOf" srcId="{FCB6A573-F805-48EE-8105-6C72A043EE08}" destId="{1D048203-AE0D-451F-AA4E-119741B223B0}" srcOrd="8" destOrd="0" presId="urn:microsoft.com/office/officeart/2005/8/layout/chevron1"/>
    <dgm:cxn modelId="{DEB5A3ED-ECC8-43E4-95D1-80CF39F4E956}" type="presParOf" srcId="{FCB6A573-F805-48EE-8105-6C72A043EE08}" destId="{B0BBA028-D67C-4B45-82FD-7B008A4523C9}" srcOrd="9" destOrd="0" presId="urn:microsoft.com/office/officeart/2005/8/layout/chevron1"/>
    <dgm:cxn modelId="{CD85254C-4077-4CC6-BB8C-69A34F459F9E}" type="presParOf" srcId="{FCB6A573-F805-48EE-8105-6C72A043EE08}" destId="{A12190B0-3783-4AF0-97BF-ECBF99EAB929}" srcOrd="10" destOrd="0" presId="urn:microsoft.com/office/officeart/2005/8/layout/chevron1"/>
    <dgm:cxn modelId="{A59B0ABE-DD65-453D-9E40-5B2476B1A268}" type="presParOf" srcId="{FCB6A573-F805-48EE-8105-6C72A043EE08}" destId="{96422A89-010B-4C30-BEC3-DA0FB6D0A587}" srcOrd="11" destOrd="0" presId="urn:microsoft.com/office/officeart/2005/8/layout/chevron1"/>
    <dgm:cxn modelId="{858219CA-1BAF-40ED-8C29-318FAEBC9429}" type="presParOf" srcId="{FCB6A573-F805-48EE-8105-6C72A043EE08}" destId="{AFE90258-DD3C-4B51-AD0F-54DFDC053575}" srcOrd="12" destOrd="0" presId="urn:microsoft.com/office/officeart/2005/8/layout/chevron1"/>
    <dgm:cxn modelId="{457611A0-79F8-4441-8365-E28C458B03D3}" type="presParOf" srcId="{FCB6A573-F805-48EE-8105-6C72A043EE08}" destId="{67902E54-9FFA-44EA-8584-1661FF9E2E0E}" srcOrd="13" destOrd="0" presId="urn:microsoft.com/office/officeart/2005/8/layout/chevron1"/>
    <dgm:cxn modelId="{57EEB95F-1D05-4073-AA2D-22B3A8B9C37E}" type="presParOf" srcId="{FCB6A573-F805-48EE-8105-6C72A043EE08}" destId="{FF162044-9E3A-4EC0-92E4-6F892226064F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73187-4FA5-4373-A68E-CEC333EBF7BA}">
      <dsp:nvSpPr>
        <dsp:cNvPr id="0" name=""/>
        <dsp:cNvSpPr/>
      </dsp:nvSpPr>
      <dsp:spPr>
        <a:xfrm>
          <a:off x="0" y="517238"/>
          <a:ext cx="1252053" cy="453662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Concept</a:t>
          </a:r>
        </a:p>
      </dsp:txBody>
      <dsp:txXfrm>
        <a:off x="226831" y="517238"/>
        <a:ext cx="798391" cy="453662"/>
      </dsp:txXfrm>
    </dsp:sp>
    <dsp:sp modelId="{3DF60198-060E-469D-98F1-B6A28021E9FD}">
      <dsp:nvSpPr>
        <dsp:cNvPr id="0" name=""/>
        <dsp:cNvSpPr/>
      </dsp:nvSpPr>
      <dsp:spPr>
        <a:xfrm>
          <a:off x="1185224" y="541078"/>
          <a:ext cx="1134157" cy="453662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Development</a:t>
          </a:r>
        </a:p>
      </dsp:txBody>
      <dsp:txXfrm>
        <a:off x="1412055" y="541078"/>
        <a:ext cx="680495" cy="453662"/>
      </dsp:txXfrm>
    </dsp:sp>
    <dsp:sp modelId="{60DD1929-2A37-4B2B-B460-8A35DC192036}">
      <dsp:nvSpPr>
        <dsp:cNvPr id="0" name=""/>
        <dsp:cNvSpPr/>
      </dsp:nvSpPr>
      <dsp:spPr>
        <a:xfrm>
          <a:off x="2295655" y="527772"/>
          <a:ext cx="1346335" cy="453662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Prototype</a:t>
          </a:r>
        </a:p>
      </dsp:txBody>
      <dsp:txXfrm>
        <a:off x="2522486" y="527772"/>
        <a:ext cx="892673" cy="453662"/>
      </dsp:txXfrm>
    </dsp:sp>
    <dsp:sp modelId="{2E8F65FC-4687-4308-9D19-51C82B77FFB6}">
      <dsp:nvSpPr>
        <dsp:cNvPr id="0" name=""/>
        <dsp:cNvSpPr/>
      </dsp:nvSpPr>
      <dsp:spPr>
        <a:xfrm>
          <a:off x="3528574" y="527772"/>
          <a:ext cx="1382980" cy="453662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Launch</a:t>
          </a:r>
        </a:p>
      </dsp:txBody>
      <dsp:txXfrm>
        <a:off x="3755405" y="527772"/>
        <a:ext cx="929318" cy="453662"/>
      </dsp:txXfrm>
    </dsp:sp>
    <dsp:sp modelId="{3337C62E-8101-4D49-A7E9-F1ADA57647BB}">
      <dsp:nvSpPr>
        <dsp:cNvPr id="0" name=""/>
        <dsp:cNvSpPr/>
      </dsp:nvSpPr>
      <dsp:spPr>
        <a:xfrm>
          <a:off x="4747962" y="542035"/>
          <a:ext cx="1186827" cy="453662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Manufacture</a:t>
          </a:r>
        </a:p>
      </dsp:txBody>
      <dsp:txXfrm>
        <a:off x="4974793" y="542035"/>
        <a:ext cx="733165" cy="453662"/>
      </dsp:txXfrm>
    </dsp:sp>
    <dsp:sp modelId="{A12190B0-3783-4AF0-97BF-ECBF99EAB929}">
      <dsp:nvSpPr>
        <dsp:cNvPr id="0" name=""/>
        <dsp:cNvSpPr/>
      </dsp:nvSpPr>
      <dsp:spPr>
        <a:xfrm>
          <a:off x="5821374" y="542035"/>
          <a:ext cx="1134157" cy="453662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Distribution</a:t>
          </a:r>
        </a:p>
      </dsp:txBody>
      <dsp:txXfrm>
        <a:off x="6048205" y="542035"/>
        <a:ext cx="680495" cy="453662"/>
      </dsp:txXfrm>
    </dsp:sp>
    <dsp:sp modelId="{AFE90258-DD3C-4B51-AD0F-54DFDC053575}">
      <dsp:nvSpPr>
        <dsp:cNvPr id="0" name=""/>
        <dsp:cNvSpPr/>
      </dsp:nvSpPr>
      <dsp:spPr>
        <a:xfrm>
          <a:off x="6842115" y="542035"/>
          <a:ext cx="1047666" cy="453662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Service</a:t>
          </a:r>
        </a:p>
      </dsp:txBody>
      <dsp:txXfrm>
        <a:off x="7068946" y="542035"/>
        <a:ext cx="594004" cy="453662"/>
      </dsp:txXfrm>
    </dsp:sp>
    <dsp:sp modelId="{FF162044-9E3A-4EC0-92E4-6F892226064F}">
      <dsp:nvSpPr>
        <dsp:cNvPr id="0" name=""/>
        <dsp:cNvSpPr/>
      </dsp:nvSpPr>
      <dsp:spPr>
        <a:xfrm>
          <a:off x="7697608" y="544889"/>
          <a:ext cx="1134157" cy="4536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Recycle</a:t>
          </a:r>
        </a:p>
      </dsp:txBody>
      <dsp:txXfrm>
        <a:off x="7924439" y="544889"/>
        <a:ext cx="680495" cy="453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73187-4FA5-4373-A68E-CEC333EBF7BA}">
      <dsp:nvSpPr>
        <dsp:cNvPr id="0" name=""/>
        <dsp:cNvSpPr/>
      </dsp:nvSpPr>
      <dsp:spPr>
        <a:xfrm>
          <a:off x="0" y="517238"/>
          <a:ext cx="1252053" cy="453662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Concept</a:t>
          </a:r>
        </a:p>
      </dsp:txBody>
      <dsp:txXfrm>
        <a:off x="226831" y="517238"/>
        <a:ext cx="798391" cy="453662"/>
      </dsp:txXfrm>
    </dsp:sp>
    <dsp:sp modelId="{3DF60198-060E-469D-98F1-B6A28021E9FD}">
      <dsp:nvSpPr>
        <dsp:cNvPr id="0" name=""/>
        <dsp:cNvSpPr/>
      </dsp:nvSpPr>
      <dsp:spPr>
        <a:xfrm>
          <a:off x="1185224" y="541078"/>
          <a:ext cx="1134157" cy="453662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Development</a:t>
          </a:r>
        </a:p>
      </dsp:txBody>
      <dsp:txXfrm>
        <a:off x="1412055" y="541078"/>
        <a:ext cx="680495" cy="453662"/>
      </dsp:txXfrm>
    </dsp:sp>
    <dsp:sp modelId="{60DD1929-2A37-4B2B-B460-8A35DC192036}">
      <dsp:nvSpPr>
        <dsp:cNvPr id="0" name=""/>
        <dsp:cNvSpPr/>
      </dsp:nvSpPr>
      <dsp:spPr>
        <a:xfrm>
          <a:off x="2295655" y="527772"/>
          <a:ext cx="1346335" cy="453662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Prototype</a:t>
          </a:r>
        </a:p>
      </dsp:txBody>
      <dsp:txXfrm>
        <a:off x="2522486" y="527772"/>
        <a:ext cx="892673" cy="453662"/>
      </dsp:txXfrm>
    </dsp:sp>
    <dsp:sp modelId="{2E8F65FC-4687-4308-9D19-51C82B77FFB6}">
      <dsp:nvSpPr>
        <dsp:cNvPr id="0" name=""/>
        <dsp:cNvSpPr/>
      </dsp:nvSpPr>
      <dsp:spPr>
        <a:xfrm>
          <a:off x="3528574" y="527772"/>
          <a:ext cx="1382980" cy="453662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Launch</a:t>
          </a:r>
        </a:p>
      </dsp:txBody>
      <dsp:txXfrm>
        <a:off x="3755405" y="527772"/>
        <a:ext cx="929318" cy="453662"/>
      </dsp:txXfrm>
    </dsp:sp>
    <dsp:sp modelId="{3337C62E-8101-4D49-A7E9-F1ADA57647BB}">
      <dsp:nvSpPr>
        <dsp:cNvPr id="0" name=""/>
        <dsp:cNvSpPr/>
      </dsp:nvSpPr>
      <dsp:spPr>
        <a:xfrm>
          <a:off x="4747962" y="542035"/>
          <a:ext cx="1186827" cy="453662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Manufacture</a:t>
          </a:r>
        </a:p>
      </dsp:txBody>
      <dsp:txXfrm>
        <a:off x="4974793" y="542035"/>
        <a:ext cx="733165" cy="453662"/>
      </dsp:txXfrm>
    </dsp:sp>
    <dsp:sp modelId="{A12190B0-3783-4AF0-97BF-ECBF99EAB929}">
      <dsp:nvSpPr>
        <dsp:cNvPr id="0" name=""/>
        <dsp:cNvSpPr/>
      </dsp:nvSpPr>
      <dsp:spPr>
        <a:xfrm>
          <a:off x="5821374" y="542035"/>
          <a:ext cx="1134157" cy="453662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Distribution</a:t>
          </a:r>
        </a:p>
      </dsp:txBody>
      <dsp:txXfrm>
        <a:off x="6048205" y="542035"/>
        <a:ext cx="680495" cy="453662"/>
      </dsp:txXfrm>
    </dsp:sp>
    <dsp:sp modelId="{AFE90258-DD3C-4B51-AD0F-54DFDC053575}">
      <dsp:nvSpPr>
        <dsp:cNvPr id="0" name=""/>
        <dsp:cNvSpPr/>
      </dsp:nvSpPr>
      <dsp:spPr>
        <a:xfrm>
          <a:off x="6842115" y="542035"/>
          <a:ext cx="1047666" cy="453662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Service</a:t>
          </a:r>
        </a:p>
      </dsp:txBody>
      <dsp:txXfrm>
        <a:off x="7068946" y="542035"/>
        <a:ext cx="594004" cy="453662"/>
      </dsp:txXfrm>
    </dsp:sp>
    <dsp:sp modelId="{FF162044-9E3A-4EC0-92E4-6F892226064F}">
      <dsp:nvSpPr>
        <dsp:cNvPr id="0" name=""/>
        <dsp:cNvSpPr/>
      </dsp:nvSpPr>
      <dsp:spPr>
        <a:xfrm>
          <a:off x="7697608" y="544889"/>
          <a:ext cx="1134157" cy="4536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Recycle</a:t>
          </a:r>
        </a:p>
      </dsp:txBody>
      <dsp:txXfrm>
        <a:off x="7924439" y="544889"/>
        <a:ext cx="680495" cy="4536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73187-4FA5-4373-A68E-CEC333EBF7BA}">
      <dsp:nvSpPr>
        <dsp:cNvPr id="0" name=""/>
        <dsp:cNvSpPr/>
      </dsp:nvSpPr>
      <dsp:spPr>
        <a:xfrm>
          <a:off x="0" y="517238"/>
          <a:ext cx="1252053" cy="453662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Concept</a:t>
          </a:r>
        </a:p>
      </dsp:txBody>
      <dsp:txXfrm>
        <a:off x="226831" y="517238"/>
        <a:ext cx="798391" cy="453662"/>
      </dsp:txXfrm>
    </dsp:sp>
    <dsp:sp modelId="{3DF60198-060E-469D-98F1-B6A28021E9FD}">
      <dsp:nvSpPr>
        <dsp:cNvPr id="0" name=""/>
        <dsp:cNvSpPr/>
      </dsp:nvSpPr>
      <dsp:spPr>
        <a:xfrm>
          <a:off x="1185224" y="541078"/>
          <a:ext cx="1134157" cy="453662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Development</a:t>
          </a:r>
        </a:p>
      </dsp:txBody>
      <dsp:txXfrm>
        <a:off x="1412055" y="541078"/>
        <a:ext cx="680495" cy="453662"/>
      </dsp:txXfrm>
    </dsp:sp>
    <dsp:sp modelId="{60DD1929-2A37-4B2B-B460-8A35DC192036}">
      <dsp:nvSpPr>
        <dsp:cNvPr id="0" name=""/>
        <dsp:cNvSpPr/>
      </dsp:nvSpPr>
      <dsp:spPr>
        <a:xfrm>
          <a:off x="2295655" y="527772"/>
          <a:ext cx="1346335" cy="453662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Prototype</a:t>
          </a:r>
        </a:p>
      </dsp:txBody>
      <dsp:txXfrm>
        <a:off x="2522486" y="527772"/>
        <a:ext cx="892673" cy="453662"/>
      </dsp:txXfrm>
    </dsp:sp>
    <dsp:sp modelId="{2E8F65FC-4687-4308-9D19-51C82B77FFB6}">
      <dsp:nvSpPr>
        <dsp:cNvPr id="0" name=""/>
        <dsp:cNvSpPr/>
      </dsp:nvSpPr>
      <dsp:spPr>
        <a:xfrm>
          <a:off x="3528574" y="527772"/>
          <a:ext cx="1382980" cy="453662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Launch</a:t>
          </a:r>
        </a:p>
      </dsp:txBody>
      <dsp:txXfrm>
        <a:off x="3755405" y="527772"/>
        <a:ext cx="929318" cy="453662"/>
      </dsp:txXfrm>
    </dsp:sp>
    <dsp:sp modelId="{3337C62E-8101-4D49-A7E9-F1ADA57647BB}">
      <dsp:nvSpPr>
        <dsp:cNvPr id="0" name=""/>
        <dsp:cNvSpPr/>
      </dsp:nvSpPr>
      <dsp:spPr>
        <a:xfrm>
          <a:off x="4747962" y="542035"/>
          <a:ext cx="1186827" cy="453662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Manufacture</a:t>
          </a:r>
        </a:p>
      </dsp:txBody>
      <dsp:txXfrm>
        <a:off x="4974793" y="542035"/>
        <a:ext cx="733165" cy="453662"/>
      </dsp:txXfrm>
    </dsp:sp>
    <dsp:sp modelId="{A12190B0-3783-4AF0-97BF-ECBF99EAB929}">
      <dsp:nvSpPr>
        <dsp:cNvPr id="0" name=""/>
        <dsp:cNvSpPr/>
      </dsp:nvSpPr>
      <dsp:spPr>
        <a:xfrm>
          <a:off x="5821374" y="542035"/>
          <a:ext cx="1134157" cy="453662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Distribution</a:t>
          </a:r>
        </a:p>
      </dsp:txBody>
      <dsp:txXfrm>
        <a:off x="6048205" y="542035"/>
        <a:ext cx="680495" cy="453662"/>
      </dsp:txXfrm>
    </dsp:sp>
    <dsp:sp modelId="{AFE90258-DD3C-4B51-AD0F-54DFDC053575}">
      <dsp:nvSpPr>
        <dsp:cNvPr id="0" name=""/>
        <dsp:cNvSpPr/>
      </dsp:nvSpPr>
      <dsp:spPr>
        <a:xfrm>
          <a:off x="6842115" y="542035"/>
          <a:ext cx="1047666" cy="453662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Service</a:t>
          </a:r>
        </a:p>
      </dsp:txBody>
      <dsp:txXfrm>
        <a:off x="7068946" y="542035"/>
        <a:ext cx="594004" cy="453662"/>
      </dsp:txXfrm>
    </dsp:sp>
    <dsp:sp modelId="{FF162044-9E3A-4EC0-92E4-6F892226064F}">
      <dsp:nvSpPr>
        <dsp:cNvPr id="0" name=""/>
        <dsp:cNvSpPr/>
      </dsp:nvSpPr>
      <dsp:spPr>
        <a:xfrm>
          <a:off x="7697608" y="544889"/>
          <a:ext cx="1134157" cy="4536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Recycle</a:t>
          </a:r>
        </a:p>
      </dsp:txBody>
      <dsp:txXfrm>
        <a:off x="7924439" y="544889"/>
        <a:ext cx="680495" cy="4536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73187-4FA5-4373-A68E-CEC333EBF7BA}">
      <dsp:nvSpPr>
        <dsp:cNvPr id="0" name=""/>
        <dsp:cNvSpPr/>
      </dsp:nvSpPr>
      <dsp:spPr>
        <a:xfrm>
          <a:off x="0" y="209610"/>
          <a:ext cx="1046169" cy="379064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Concept</a:t>
          </a:r>
        </a:p>
      </dsp:txBody>
      <dsp:txXfrm>
        <a:off x="189532" y="209610"/>
        <a:ext cx="667105" cy="379064"/>
      </dsp:txXfrm>
    </dsp:sp>
    <dsp:sp modelId="{3DF60198-060E-469D-98F1-B6A28021E9FD}">
      <dsp:nvSpPr>
        <dsp:cNvPr id="0" name=""/>
        <dsp:cNvSpPr/>
      </dsp:nvSpPr>
      <dsp:spPr>
        <a:xfrm>
          <a:off x="990329" y="229530"/>
          <a:ext cx="947660" cy="379064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Development</a:t>
          </a:r>
        </a:p>
      </dsp:txBody>
      <dsp:txXfrm>
        <a:off x="1179861" y="229530"/>
        <a:ext cx="568596" cy="379064"/>
      </dsp:txXfrm>
    </dsp:sp>
    <dsp:sp modelId="{60DD1929-2A37-4B2B-B460-8A35DC192036}">
      <dsp:nvSpPr>
        <dsp:cNvPr id="0" name=""/>
        <dsp:cNvSpPr/>
      </dsp:nvSpPr>
      <dsp:spPr>
        <a:xfrm>
          <a:off x="1918164" y="218412"/>
          <a:ext cx="1124948" cy="379064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Prototype</a:t>
          </a:r>
        </a:p>
      </dsp:txBody>
      <dsp:txXfrm>
        <a:off x="2107696" y="218412"/>
        <a:ext cx="745884" cy="379064"/>
      </dsp:txXfrm>
    </dsp:sp>
    <dsp:sp modelId="{2E8F65FC-4687-4308-9D19-51C82B77FFB6}">
      <dsp:nvSpPr>
        <dsp:cNvPr id="0" name=""/>
        <dsp:cNvSpPr/>
      </dsp:nvSpPr>
      <dsp:spPr>
        <a:xfrm>
          <a:off x="2935960" y="224754"/>
          <a:ext cx="1155567" cy="379064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Launch</a:t>
          </a:r>
        </a:p>
      </dsp:txBody>
      <dsp:txXfrm>
        <a:off x="3125492" y="224754"/>
        <a:ext cx="776503" cy="379064"/>
      </dsp:txXfrm>
    </dsp:sp>
    <dsp:sp modelId="{3337C62E-8101-4D49-A7E9-F1ADA57647BB}">
      <dsp:nvSpPr>
        <dsp:cNvPr id="0" name=""/>
        <dsp:cNvSpPr/>
      </dsp:nvSpPr>
      <dsp:spPr>
        <a:xfrm>
          <a:off x="3967221" y="230330"/>
          <a:ext cx="991669" cy="379064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Manufacture</a:t>
          </a:r>
        </a:p>
      </dsp:txBody>
      <dsp:txXfrm>
        <a:off x="4156753" y="230330"/>
        <a:ext cx="612605" cy="379064"/>
      </dsp:txXfrm>
    </dsp:sp>
    <dsp:sp modelId="{A12190B0-3783-4AF0-97BF-ECBF99EAB929}">
      <dsp:nvSpPr>
        <dsp:cNvPr id="0" name=""/>
        <dsp:cNvSpPr/>
      </dsp:nvSpPr>
      <dsp:spPr>
        <a:xfrm>
          <a:off x="4864124" y="230330"/>
          <a:ext cx="947660" cy="37906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Distribution</a:t>
          </a:r>
        </a:p>
      </dsp:txBody>
      <dsp:txXfrm>
        <a:off x="5053656" y="230330"/>
        <a:ext cx="568596" cy="379064"/>
      </dsp:txXfrm>
    </dsp:sp>
    <dsp:sp modelId="{AFE90258-DD3C-4B51-AD0F-54DFDC053575}">
      <dsp:nvSpPr>
        <dsp:cNvPr id="0" name=""/>
        <dsp:cNvSpPr/>
      </dsp:nvSpPr>
      <dsp:spPr>
        <a:xfrm>
          <a:off x="5717018" y="230330"/>
          <a:ext cx="875391" cy="37906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Service</a:t>
          </a:r>
        </a:p>
      </dsp:txBody>
      <dsp:txXfrm>
        <a:off x="5906550" y="230330"/>
        <a:ext cx="496327" cy="379064"/>
      </dsp:txXfrm>
    </dsp:sp>
    <dsp:sp modelId="{FF162044-9E3A-4EC0-92E4-6F892226064F}">
      <dsp:nvSpPr>
        <dsp:cNvPr id="0" name=""/>
        <dsp:cNvSpPr/>
      </dsp:nvSpPr>
      <dsp:spPr>
        <a:xfrm>
          <a:off x="6431836" y="232714"/>
          <a:ext cx="947660" cy="379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Recycle</a:t>
          </a:r>
        </a:p>
      </dsp:txBody>
      <dsp:txXfrm>
        <a:off x="6621368" y="232714"/>
        <a:ext cx="568596" cy="3790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73187-4FA5-4373-A68E-CEC333EBF7BA}">
      <dsp:nvSpPr>
        <dsp:cNvPr id="0" name=""/>
        <dsp:cNvSpPr/>
      </dsp:nvSpPr>
      <dsp:spPr>
        <a:xfrm>
          <a:off x="0" y="159670"/>
          <a:ext cx="440158" cy="159485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Concept</a:t>
          </a:r>
        </a:p>
      </dsp:txBody>
      <dsp:txXfrm>
        <a:off x="79743" y="159670"/>
        <a:ext cx="280673" cy="159485"/>
      </dsp:txXfrm>
    </dsp:sp>
    <dsp:sp modelId="{3DF60198-060E-469D-98F1-B6A28021E9FD}">
      <dsp:nvSpPr>
        <dsp:cNvPr id="0" name=""/>
        <dsp:cNvSpPr/>
      </dsp:nvSpPr>
      <dsp:spPr>
        <a:xfrm>
          <a:off x="417119" y="168051"/>
          <a:ext cx="398712" cy="159485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Development</a:t>
          </a:r>
        </a:p>
      </dsp:txBody>
      <dsp:txXfrm>
        <a:off x="496862" y="168051"/>
        <a:ext cx="239227" cy="159485"/>
      </dsp:txXfrm>
    </dsp:sp>
    <dsp:sp modelId="{60DD1929-2A37-4B2B-B460-8A35DC192036}">
      <dsp:nvSpPr>
        <dsp:cNvPr id="0" name=""/>
        <dsp:cNvSpPr/>
      </dsp:nvSpPr>
      <dsp:spPr>
        <a:xfrm>
          <a:off x="807491" y="163374"/>
          <a:ext cx="473303" cy="159485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Prototype</a:t>
          </a:r>
        </a:p>
      </dsp:txBody>
      <dsp:txXfrm>
        <a:off x="887234" y="163374"/>
        <a:ext cx="313818" cy="159485"/>
      </dsp:txXfrm>
    </dsp:sp>
    <dsp:sp modelId="{2E8F65FC-4687-4308-9D19-51C82B77FFB6}">
      <dsp:nvSpPr>
        <dsp:cNvPr id="0" name=""/>
        <dsp:cNvSpPr/>
      </dsp:nvSpPr>
      <dsp:spPr>
        <a:xfrm>
          <a:off x="1240923" y="163374"/>
          <a:ext cx="486186" cy="159485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Launch</a:t>
          </a:r>
        </a:p>
      </dsp:txBody>
      <dsp:txXfrm>
        <a:off x="1320666" y="163374"/>
        <a:ext cx="326701" cy="159485"/>
      </dsp:txXfrm>
    </dsp:sp>
    <dsp:sp modelId="{1D048203-AE0D-451F-AA4E-119741B223B0}">
      <dsp:nvSpPr>
        <dsp:cNvPr id="0" name=""/>
        <dsp:cNvSpPr/>
      </dsp:nvSpPr>
      <dsp:spPr>
        <a:xfrm>
          <a:off x="1640621" y="164667"/>
          <a:ext cx="398712" cy="159485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Manufacture</a:t>
          </a:r>
        </a:p>
      </dsp:txBody>
      <dsp:txXfrm>
        <a:off x="1720364" y="164667"/>
        <a:ext cx="239227" cy="159485"/>
      </dsp:txXfrm>
    </dsp:sp>
    <dsp:sp modelId="{A12190B0-3783-4AF0-97BF-ECBF99EAB929}">
      <dsp:nvSpPr>
        <dsp:cNvPr id="0" name=""/>
        <dsp:cNvSpPr/>
      </dsp:nvSpPr>
      <dsp:spPr>
        <a:xfrm>
          <a:off x="2028440" y="168388"/>
          <a:ext cx="398712" cy="159485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Distribution</a:t>
          </a:r>
        </a:p>
      </dsp:txBody>
      <dsp:txXfrm>
        <a:off x="2108183" y="168388"/>
        <a:ext cx="239227" cy="159485"/>
      </dsp:txXfrm>
    </dsp:sp>
    <dsp:sp modelId="{AFE90258-DD3C-4B51-AD0F-54DFDC053575}">
      <dsp:nvSpPr>
        <dsp:cNvPr id="0" name=""/>
        <dsp:cNvSpPr/>
      </dsp:nvSpPr>
      <dsp:spPr>
        <a:xfrm>
          <a:off x="2387281" y="168388"/>
          <a:ext cx="368306" cy="159485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Service</a:t>
          </a:r>
        </a:p>
      </dsp:txBody>
      <dsp:txXfrm>
        <a:off x="2467024" y="168388"/>
        <a:ext cx="208821" cy="159485"/>
      </dsp:txXfrm>
    </dsp:sp>
    <dsp:sp modelId="{FF162044-9E3A-4EC0-92E4-6F892226064F}">
      <dsp:nvSpPr>
        <dsp:cNvPr id="0" name=""/>
        <dsp:cNvSpPr/>
      </dsp:nvSpPr>
      <dsp:spPr>
        <a:xfrm>
          <a:off x="2688484" y="169391"/>
          <a:ext cx="398712" cy="159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Recycle</a:t>
          </a:r>
        </a:p>
      </dsp:txBody>
      <dsp:txXfrm>
        <a:off x="2768227" y="169391"/>
        <a:ext cx="239227" cy="1594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73187-4FA5-4373-A68E-CEC333EBF7BA}">
      <dsp:nvSpPr>
        <dsp:cNvPr id="0" name=""/>
        <dsp:cNvSpPr/>
      </dsp:nvSpPr>
      <dsp:spPr>
        <a:xfrm>
          <a:off x="0" y="159670"/>
          <a:ext cx="440158" cy="159485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Concept</a:t>
          </a:r>
        </a:p>
      </dsp:txBody>
      <dsp:txXfrm>
        <a:off x="79743" y="159670"/>
        <a:ext cx="280673" cy="159485"/>
      </dsp:txXfrm>
    </dsp:sp>
    <dsp:sp modelId="{3DF60198-060E-469D-98F1-B6A28021E9FD}">
      <dsp:nvSpPr>
        <dsp:cNvPr id="0" name=""/>
        <dsp:cNvSpPr/>
      </dsp:nvSpPr>
      <dsp:spPr>
        <a:xfrm>
          <a:off x="417119" y="168051"/>
          <a:ext cx="398712" cy="159485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Development</a:t>
          </a:r>
        </a:p>
      </dsp:txBody>
      <dsp:txXfrm>
        <a:off x="496862" y="168051"/>
        <a:ext cx="239227" cy="159485"/>
      </dsp:txXfrm>
    </dsp:sp>
    <dsp:sp modelId="{60DD1929-2A37-4B2B-B460-8A35DC192036}">
      <dsp:nvSpPr>
        <dsp:cNvPr id="0" name=""/>
        <dsp:cNvSpPr/>
      </dsp:nvSpPr>
      <dsp:spPr>
        <a:xfrm>
          <a:off x="807491" y="163374"/>
          <a:ext cx="473303" cy="159485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Prototype</a:t>
          </a:r>
        </a:p>
      </dsp:txBody>
      <dsp:txXfrm>
        <a:off x="887234" y="163374"/>
        <a:ext cx="313818" cy="159485"/>
      </dsp:txXfrm>
    </dsp:sp>
    <dsp:sp modelId="{2E8F65FC-4687-4308-9D19-51C82B77FFB6}">
      <dsp:nvSpPr>
        <dsp:cNvPr id="0" name=""/>
        <dsp:cNvSpPr/>
      </dsp:nvSpPr>
      <dsp:spPr>
        <a:xfrm>
          <a:off x="1240923" y="163374"/>
          <a:ext cx="486186" cy="159485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Launch</a:t>
          </a:r>
        </a:p>
      </dsp:txBody>
      <dsp:txXfrm>
        <a:off x="1320666" y="163374"/>
        <a:ext cx="326701" cy="159485"/>
      </dsp:txXfrm>
    </dsp:sp>
    <dsp:sp modelId="{1D048203-AE0D-451F-AA4E-119741B223B0}">
      <dsp:nvSpPr>
        <dsp:cNvPr id="0" name=""/>
        <dsp:cNvSpPr/>
      </dsp:nvSpPr>
      <dsp:spPr>
        <a:xfrm>
          <a:off x="1640621" y="164667"/>
          <a:ext cx="398712" cy="159485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Manufacture</a:t>
          </a:r>
        </a:p>
      </dsp:txBody>
      <dsp:txXfrm>
        <a:off x="1720364" y="164667"/>
        <a:ext cx="239227" cy="159485"/>
      </dsp:txXfrm>
    </dsp:sp>
    <dsp:sp modelId="{A12190B0-3783-4AF0-97BF-ECBF99EAB929}">
      <dsp:nvSpPr>
        <dsp:cNvPr id="0" name=""/>
        <dsp:cNvSpPr/>
      </dsp:nvSpPr>
      <dsp:spPr>
        <a:xfrm>
          <a:off x="2028440" y="168388"/>
          <a:ext cx="398712" cy="159485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Distribution</a:t>
          </a:r>
        </a:p>
      </dsp:txBody>
      <dsp:txXfrm>
        <a:off x="2108183" y="168388"/>
        <a:ext cx="239227" cy="159485"/>
      </dsp:txXfrm>
    </dsp:sp>
    <dsp:sp modelId="{AFE90258-DD3C-4B51-AD0F-54DFDC053575}">
      <dsp:nvSpPr>
        <dsp:cNvPr id="0" name=""/>
        <dsp:cNvSpPr/>
      </dsp:nvSpPr>
      <dsp:spPr>
        <a:xfrm>
          <a:off x="2387281" y="168388"/>
          <a:ext cx="368306" cy="159485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Service</a:t>
          </a:r>
        </a:p>
      </dsp:txBody>
      <dsp:txXfrm>
        <a:off x="2467024" y="168388"/>
        <a:ext cx="208821" cy="159485"/>
      </dsp:txXfrm>
    </dsp:sp>
    <dsp:sp modelId="{FF162044-9E3A-4EC0-92E4-6F892226064F}">
      <dsp:nvSpPr>
        <dsp:cNvPr id="0" name=""/>
        <dsp:cNvSpPr/>
      </dsp:nvSpPr>
      <dsp:spPr>
        <a:xfrm>
          <a:off x="2688484" y="169391"/>
          <a:ext cx="398712" cy="159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Recycle</a:t>
          </a:r>
        </a:p>
      </dsp:txBody>
      <dsp:txXfrm>
        <a:off x="2768227" y="169391"/>
        <a:ext cx="239227" cy="159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212A-E642-4488-AB67-7753263C143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19C28-CF13-4041-AC06-A129D1275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DB66-937B-4522-9DE7-D1A730324806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Produce lifecyle and design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69CB-E8AA-41A8-83F6-8FDD03F6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5B36-48DF-4513-BF39-4D4A68C098E8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Produce lifecyle and design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69CB-E8AA-41A8-83F6-8FDD03F6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9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B4AC8-F950-486F-81D1-9A3673EF7102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Produce lifecyle and design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69CB-E8AA-41A8-83F6-8FDD03F6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0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739B7-1E8D-457F-9098-56CC8D321E1F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Produce lifecyle and design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69CB-E8AA-41A8-83F6-8FDD03F6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6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A3627-D0AE-4C89-B706-4F1A640B937D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Produce lifecyle and design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69CB-E8AA-41A8-83F6-8FDD03F6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7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8A80-AE55-4F5E-904A-A445CCCE1408}" type="datetime1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Produce lifecyle and design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69CB-E8AA-41A8-83F6-8FDD03F6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2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EBEE-F018-4B3F-A126-A7EBAB04B4DE}" type="datetime1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Produce lifecyle and design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69CB-E8AA-41A8-83F6-8FDD03F6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6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AE01-5C65-4B97-8AD1-F5A23E072001}" type="datetime1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Produce lifecyle and design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69CB-E8AA-41A8-83F6-8FDD03F6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9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7F29-E1C9-42A7-BAC5-6E9390E99B49}" type="datetime1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Produce lifecyle and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69CB-E8AA-41A8-83F6-8FDD03F6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2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EA3E-8DDD-4D4E-88E3-532353045F73}" type="datetime1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Produce lifecyle and design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69CB-E8AA-41A8-83F6-8FDD03F6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2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A08D-A57D-49E8-A82D-E0AA6EEB382E}" type="datetime1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Produce lifecyle and design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69CB-E8AA-41A8-83F6-8FDD03F6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7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B91AA-482C-407A-A90E-0FB2475B4128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Produce lifecyle and design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969CB-E8AA-41A8-83F6-8FDD03F6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3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7D807-1100-4099-828C-05C24F9D0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8763" y="1159727"/>
            <a:ext cx="6858000" cy="102591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Product Development and lifecycle</a:t>
            </a:r>
            <a:br>
              <a:rPr lang="en-US" dirty="0"/>
            </a:br>
            <a:r>
              <a:rPr lang="en-US" sz="3100" dirty="0"/>
              <a:t>Implications for design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432419-3DC3-434D-B156-E4F01F1B3992}"/>
              </a:ext>
            </a:extLst>
          </p:cNvPr>
          <p:cNvSpPr txBox="1"/>
          <p:nvPr/>
        </p:nvSpPr>
        <p:spPr>
          <a:xfrm>
            <a:off x="713678" y="2137064"/>
            <a:ext cx="3858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Where does your project fall?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Does it matter?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2675D3A-CD79-4B8C-82BA-F9B6C120A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1619825"/>
              </p:ext>
            </p:extLst>
          </p:nvPr>
        </p:nvGraphicFramePr>
        <p:xfrm>
          <a:off x="312234" y="4332711"/>
          <a:ext cx="8831766" cy="1516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6AF11A-581E-412A-82F2-658D82305E15}"/>
              </a:ext>
            </a:extLst>
          </p:cNvPr>
          <p:cNvSpPr/>
          <p:nvPr/>
        </p:nvSpPr>
        <p:spPr>
          <a:xfrm>
            <a:off x="312233" y="4165443"/>
            <a:ext cx="5744321" cy="16838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388F7E-C62E-45EA-A84F-3B968588E7BC}"/>
              </a:ext>
            </a:extLst>
          </p:cNvPr>
          <p:cNvSpPr txBox="1"/>
          <p:nvPr/>
        </p:nvSpPr>
        <p:spPr>
          <a:xfrm>
            <a:off x="814040" y="4303491"/>
            <a:ext cx="429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Beginning of life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32C8E9D-20D2-40E9-89B3-51F58251FC9C}"/>
              </a:ext>
            </a:extLst>
          </p:cNvPr>
          <p:cNvSpPr/>
          <p:nvPr/>
        </p:nvSpPr>
        <p:spPr>
          <a:xfrm>
            <a:off x="6056554" y="4131989"/>
            <a:ext cx="1950022" cy="171728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4614BC-370D-4635-A364-C77D5ED7FA2B}"/>
              </a:ext>
            </a:extLst>
          </p:cNvPr>
          <p:cNvSpPr txBox="1"/>
          <p:nvPr/>
        </p:nvSpPr>
        <p:spPr>
          <a:xfrm>
            <a:off x="6478859" y="4332711"/>
            <a:ext cx="1672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Mid life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F1E2E02-243A-4E59-A0B6-C087903F59E8}"/>
              </a:ext>
            </a:extLst>
          </p:cNvPr>
          <p:cNvSpPr/>
          <p:nvPr/>
        </p:nvSpPr>
        <p:spPr>
          <a:xfrm>
            <a:off x="8006576" y="4131989"/>
            <a:ext cx="1137424" cy="171728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05ECC1-04A2-4E33-8526-CDD1D00B5664}"/>
              </a:ext>
            </a:extLst>
          </p:cNvPr>
          <p:cNvSpPr txBox="1"/>
          <p:nvPr/>
        </p:nvSpPr>
        <p:spPr>
          <a:xfrm>
            <a:off x="8274207" y="4165443"/>
            <a:ext cx="769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 life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039974-30AE-4E80-8741-0FE45D269DA3}"/>
              </a:ext>
            </a:extLst>
          </p:cNvPr>
          <p:cNvSpPr txBox="1"/>
          <p:nvPr/>
        </p:nvSpPr>
        <p:spPr>
          <a:xfrm>
            <a:off x="419548" y="3582296"/>
            <a:ext cx="3858322" cy="38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Typical lifecycle representation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E2671-2C85-4334-BF9B-CF6782C2C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Produce lifecyle and design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7E757E4-3A3B-47F5-B4CC-D96132ADE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69CB-E8AA-41A8-83F6-8FDD03F60688}" type="slidenum">
              <a:rPr lang="en-US" smtClean="0"/>
              <a:t>1</a:t>
            </a:fld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870D860-4452-49DF-8CF3-8F5853E9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7CB-B0AE-4AB4-B790-7A7BA7F86A77}" type="datetime1">
              <a:rPr lang="en-US" smtClean="0"/>
              <a:t>9/9/2019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28CFCEF7-5348-4059-B521-408869FA6EF2}"/>
              </a:ext>
            </a:extLst>
          </p:cNvPr>
          <p:cNvSpPr/>
          <p:nvPr/>
        </p:nvSpPr>
        <p:spPr>
          <a:xfrm>
            <a:off x="3855535" y="4533317"/>
            <a:ext cx="2623324" cy="3458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3D86C1D-9E20-4DDF-AEBA-B2C1C9755736}"/>
              </a:ext>
            </a:extLst>
          </p:cNvPr>
          <p:cNvSpPr/>
          <p:nvPr/>
        </p:nvSpPr>
        <p:spPr>
          <a:xfrm>
            <a:off x="4569213" y="3536278"/>
            <a:ext cx="1734015" cy="61242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25518D-9A19-4E6C-9F26-272AB93D9E69}"/>
              </a:ext>
            </a:extLst>
          </p:cNvPr>
          <p:cNvSpPr txBox="1"/>
          <p:nvPr/>
        </p:nvSpPr>
        <p:spPr>
          <a:xfrm>
            <a:off x="345193" y="21718"/>
            <a:ext cx="76943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Product lifecycle-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design problems occur at all lifecycle phases.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industry specific jargon protocols (Examples)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604B027-FE36-40C9-8F3E-30E24743CFA7}"/>
              </a:ext>
            </a:extLst>
          </p:cNvPr>
          <p:cNvCxnSpPr/>
          <p:nvPr/>
        </p:nvCxnSpPr>
        <p:spPr>
          <a:xfrm>
            <a:off x="3289611" y="2497873"/>
            <a:ext cx="713677" cy="1951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FD0F3E2-D675-476E-B364-CD255BFA4C17}"/>
              </a:ext>
            </a:extLst>
          </p:cNvPr>
          <p:cNvSpPr txBox="1"/>
          <p:nvPr/>
        </p:nvSpPr>
        <p:spPr>
          <a:xfrm>
            <a:off x="3802565" y="4560849"/>
            <a:ext cx="30108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RCA of wind tunnel models</a:t>
            </a:r>
            <a:br>
              <a:rPr lang="en-US" dirty="0"/>
            </a:br>
            <a:r>
              <a:rPr lang="en-US" dirty="0"/>
              <a:t>SAE</a:t>
            </a:r>
            <a:br>
              <a:rPr lang="en-US" dirty="0"/>
            </a:br>
            <a:r>
              <a:rPr lang="en-US" dirty="0"/>
              <a:t>THS Garden</a:t>
            </a:r>
            <a:br>
              <a:rPr lang="en-US" dirty="0"/>
            </a:br>
            <a:r>
              <a:rPr lang="en-US" dirty="0"/>
              <a:t>Viscosity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37B164D-F304-4A2A-BD14-2574E30A59D0}"/>
              </a:ext>
            </a:extLst>
          </p:cNvPr>
          <p:cNvCxnSpPr>
            <a:cxnSpLocks/>
          </p:cNvCxnSpPr>
          <p:nvPr/>
        </p:nvCxnSpPr>
        <p:spPr>
          <a:xfrm flipH="1">
            <a:off x="724829" y="2497873"/>
            <a:ext cx="267630" cy="1074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8771AA6-448C-4677-90E7-1E0E4193B777}"/>
              </a:ext>
            </a:extLst>
          </p:cNvPr>
          <p:cNvSpPr txBox="1"/>
          <p:nvPr/>
        </p:nvSpPr>
        <p:spPr>
          <a:xfrm>
            <a:off x="198837" y="3572508"/>
            <a:ext cx="1823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BAE Systems</a:t>
            </a:r>
            <a:br>
              <a:rPr lang="en-US" dirty="0"/>
            </a:br>
            <a:r>
              <a:rPr lang="en-US" dirty="0"/>
              <a:t>Snap-on</a:t>
            </a:r>
            <a:br>
              <a:rPr lang="en-US" dirty="0"/>
            </a:br>
            <a:r>
              <a:rPr lang="en-US" dirty="0"/>
              <a:t>IMB Blockchain</a:t>
            </a:r>
            <a:br>
              <a:rPr lang="en-US" dirty="0"/>
            </a:br>
            <a:r>
              <a:rPr lang="en-US" dirty="0"/>
              <a:t>Wood Chip dryer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03CE05C-424B-466D-9522-B980E76FF7A4}"/>
              </a:ext>
            </a:extLst>
          </p:cNvPr>
          <p:cNvCxnSpPr/>
          <p:nvPr/>
        </p:nvCxnSpPr>
        <p:spPr>
          <a:xfrm>
            <a:off x="2129883" y="2497873"/>
            <a:ext cx="189571" cy="1209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1410AFA-B657-463D-B9BD-3191C41288D3}"/>
              </a:ext>
            </a:extLst>
          </p:cNvPr>
          <p:cNvSpPr txBox="1"/>
          <p:nvPr/>
        </p:nvSpPr>
        <p:spPr>
          <a:xfrm>
            <a:off x="2093148" y="3749727"/>
            <a:ext cx="16225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Raytheon</a:t>
            </a:r>
            <a:br>
              <a:rPr lang="en-US" dirty="0"/>
            </a:br>
            <a:r>
              <a:rPr lang="en-US" dirty="0"/>
              <a:t>GE Cryostat</a:t>
            </a:r>
            <a:br>
              <a:rPr lang="en-US" dirty="0"/>
            </a:br>
            <a:r>
              <a:rPr lang="en-US" dirty="0"/>
              <a:t>NX to VR</a:t>
            </a:r>
            <a:br>
              <a:rPr lang="en-US" dirty="0"/>
            </a:br>
            <a:r>
              <a:rPr lang="en-US" dirty="0"/>
              <a:t>Double H chair</a:t>
            </a:r>
            <a:br>
              <a:rPr lang="en-US" dirty="0"/>
            </a:b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34B6DD9-8356-4B93-BEE1-096D6446F5CF}"/>
              </a:ext>
            </a:extLst>
          </p:cNvPr>
          <p:cNvCxnSpPr>
            <a:cxnSpLocks/>
          </p:cNvCxnSpPr>
          <p:nvPr/>
        </p:nvCxnSpPr>
        <p:spPr>
          <a:xfrm flipH="1">
            <a:off x="5107259" y="2527093"/>
            <a:ext cx="245326" cy="996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6BC4DE6-4D1C-4FDC-95B3-6623755DE0E1}"/>
              </a:ext>
            </a:extLst>
          </p:cNvPr>
          <p:cNvSpPr txBox="1"/>
          <p:nvPr/>
        </p:nvSpPr>
        <p:spPr>
          <a:xfrm>
            <a:off x="4627755" y="3489674"/>
            <a:ext cx="2029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Robotic welding</a:t>
            </a:r>
            <a:br>
              <a:rPr lang="en-US" dirty="0"/>
            </a:br>
            <a:r>
              <a:rPr lang="en-US" dirty="0"/>
              <a:t>NABA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5F29323-8FE0-4BA1-A954-B6307F3DAD19}"/>
              </a:ext>
            </a:extLst>
          </p:cNvPr>
          <p:cNvCxnSpPr/>
          <p:nvPr/>
        </p:nvCxnSpPr>
        <p:spPr>
          <a:xfrm flipH="1">
            <a:off x="8274207" y="2527093"/>
            <a:ext cx="234173" cy="1180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7E8707D-BFF4-4B0C-B163-FDB0C2487269}"/>
              </a:ext>
            </a:extLst>
          </p:cNvPr>
          <p:cNvSpPr txBox="1"/>
          <p:nvPr/>
        </p:nvSpPr>
        <p:spPr>
          <a:xfrm>
            <a:off x="6991814" y="3783503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 turbine blades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70CBE1A-731B-4BB1-A65B-8CD1A7A580E3}"/>
              </a:ext>
            </a:extLst>
          </p:cNvPr>
          <p:cNvCxnSpPr/>
          <p:nvPr/>
        </p:nvCxnSpPr>
        <p:spPr>
          <a:xfrm flipH="1">
            <a:off x="6991814" y="2442231"/>
            <a:ext cx="323386" cy="767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1E47800-02D6-4409-A9C9-8EA08026A2B3}"/>
              </a:ext>
            </a:extLst>
          </p:cNvPr>
          <p:cNvSpPr txBox="1"/>
          <p:nvPr/>
        </p:nvSpPr>
        <p:spPr>
          <a:xfrm>
            <a:off x="6517887" y="3166946"/>
            <a:ext cx="11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FAST lab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9A10DA1-A977-4E23-9C85-38E2214B87A6}"/>
              </a:ext>
            </a:extLst>
          </p:cNvPr>
          <p:cNvCxnSpPr>
            <a:cxnSpLocks/>
          </p:cNvCxnSpPr>
          <p:nvPr/>
        </p:nvCxnSpPr>
        <p:spPr>
          <a:xfrm flipH="1">
            <a:off x="2517289" y="4723443"/>
            <a:ext cx="1285276" cy="1103339"/>
          </a:xfrm>
          <a:prstGeom prst="straightConnector1">
            <a:avLst/>
          </a:prstGeom>
          <a:ln w="28575"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7D02585-D601-4F83-9FC1-CD4D1A7373E7}"/>
              </a:ext>
            </a:extLst>
          </p:cNvPr>
          <p:cNvCxnSpPr>
            <a:cxnSpLocks/>
          </p:cNvCxnSpPr>
          <p:nvPr/>
        </p:nvCxnSpPr>
        <p:spPr>
          <a:xfrm>
            <a:off x="6303228" y="3961122"/>
            <a:ext cx="1335359" cy="1764391"/>
          </a:xfrm>
          <a:prstGeom prst="straightConnector1">
            <a:avLst/>
          </a:prstGeom>
          <a:ln w="28575"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44EB6A81-B968-4FBF-AAB5-C636690A3664}"/>
              </a:ext>
            </a:extLst>
          </p:cNvPr>
          <p:cNvSpPr txBox="1"/>
          <p:nvPr/>
        </p:nvSpPr>
        <p:spPr>
          <a:xfrm>
            <a:off x="6779549" y="5725512"/>
            <a:ext cx="2375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Manufacturing Readiness Level (MRL)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1160CC6-1D73-4A3D-B24E-9AD34689F7B3}"/>
              </a:ext>
            </a:extLst>
          </p:cNvPr>
          <p:cNvSpPr txBox="1"/>
          <p:nvPr/>
        </p:nvSpPr>
        <p:spPr>
          <a:xfrm>
            <a:off x="397817" y="5725512"/>
            <a:ext cx="237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Technology Readiness Level (TRL)</a:t>
            </a:r>
          </a:p>
        </p:txBody>
      </p:sp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17EF4879-8594-4019-AA05-BA535A9083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0803402"/>
              </p:ext>
            </p:extLst>
          </p:nvPr>
        </p:nvGraphicFramePr>
        <p:xfrm>
          <a:off x="255493" y="1502520"/>
          <a:ext cx="8831766" cy="1516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F7054C8-6AFD-45CF-8170-7A002D8072FF}"/>
              </a:ext>
            </a:extLst>
          </p:cNvPr>
          <p:cNvSpPr/>
          <p:nvPr/>
        </p:nvSpPr>
        <p:spPr>
          <a:xfrm>
            <a:off x="255492" y="1311022"/>
            <a:ext cx="5744321" cy="16838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77387E-B57E-45CD-9533-186D8C6E4F31}"/>
              </a:ext>
            </a:extLst>
          </p:cNvPr>
          <p:cNvSpPr txBox="1"/>
          <p:nvPr/>
        </p:nvSpPr>
        <p:spPr>
          <a:xfrm>
            <a:off x="757299" y="1473300"/>
            <a:ext cx="429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Beginning of life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5B7F126-2268-405E-A37E-D75AACAC56D6}"/>
              </a:ext>
            </a:extLst>
          </p:cNvPr>
          <p:cNvSpPr/>
          <p:nvPr/>
        </p:nvSpPr>
        <p:spPr>
          <a:xfrm>
            <a:off x="5999813" y="1301798"/>
            <a:ext cx="1950022" cy="171728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8CDCE13-3D54-4335-89B5-E3D688CE2B57}"/>
              </a:ext>
            </a:extLst>
          </p:cNvPr>
          <p:cNvSpPr txBox="1"/>
          <p:nvPr/>
        </p:nvSpPr>
        <p:spPr>
          <a:xfrm>
            <a:off x="6422118" y="1502520"/>
            <a:ext cx="1672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Mid life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05874CF-D40D-48DD-8331-D2B3342A7EF6}"/>
              </a:ext>
            </a:extLst>
          </p:cNvPr>
          <p:cNvSpPr/>
          <p:nvPr/>
        </p:nvSpPr>
        <p:spPr>
          <a:xfrm>
            <a:off x="7949835" y="1301798"/>
            <a:ext cx="1137424" cy="171728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41A0E8B-2322-462F-B8EE-8A98CAC8A2FA}"/>
              </a:ext>
            </a:extLst>
          </p:cNvPr>
          <p:cNvSpPr txBox="1"/>
          <p:nvPr/>
        </p:nvSpPr>
        <p:spPr>
          <a:xfrm>
            <a:off x="8217466" y="1335252"/>
            <a:ext cx="769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 life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27A048-4D5F-4B27-852A-469154410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Produce lifecyle and design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EBB65-907D-4121-B308-968CB0E1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69CB-E8AA-41A8-83F6-8FDD03F60688}" type="slidenum">
              <a:rPr lang="en-US" smtClean="0"/>
              <a:t>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7A53F-D8B0-492A-B5BB-524950BB3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FE25-4064-4184-AAF5-BE80ECA508AE}" type="datetime1">
              <a:rPr lang="en-US" smtClean="0"/>
              <a:t>9/9/2019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25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ED5E84-C652-46B3-8A4E-EF99C9BB5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24" y="2053606"/>
            <a:ext cx="2389473" cy="38626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CE526EA-BD9A-467F-B045-CAEFD602ACF7}"/>
              </a:ext>
            </a:extLst>
          </p:cNvPr>
          <p:cNvSpPr/>
          <p:nvPr/>
        </p:nvSpPr>
        <p:spPr>
          <a:xfrm>
            <a:off x="448941" y="5916287"/>
            <a:ext cx="66499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https://en.wikipedia.org/wiki/Technology_readiness_level#/media/File:NASA_TRL_Meter.png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BCBB90C-DD19-444E-BA45-4C687D9638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287653"/>
              </p:ext>
            </p:extLst>
          </p:nvPr>
        </p:nvGraphicFramePr>
        <p:xfrm>
          <a:off x="4041953" y="2053607"/>
          <a:ext cx="4820147" cy="3862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r:id="rId4" imgW="12330000" imgH="9904680" progId="">
                  <p:embed/>
                </p:oleObj>
              </mc:Choice>
              <mc:Fallback>
                <p:oleObj r:id="rId4" imgW="12330000" imgH="9904680" progId="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6955FA4-1015-4515-AAFA-88C496C7AF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41953" y="2053607"/>
                        <a:ext cx="4820147" cy="3862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ADF0C35-5A9F-4BB5-BEE4-EEA71C576DAD}"/>
              </a:ext>
            </a:extLst>
          </p:cNvPr>
          <p:cNvSpPr/>
          <p:nvPr/>
        </p:nvSpPr>
        <p:spPr>
          <a:xfrm>
            <a:off x="448941" y="6193286"/>
            <a:ext cx="5479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https://elite-consulting.com/wp-content/uploads/2017/10/MRL-General.jpg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F41432-7921-4F49-8D39-7AABEC92D0AE}"/>
              </a:ext>
            </a:extLst>
          </p:cNvPr>
          <p:cNvSpPr txBox="1"/>
          <p:nvPr/>
        </p:nvSpPr>
        <p:spPr>
          <a:xfrm>
            <a:off x="523901" y="1527794"/>
            <a:ext cx="293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Aerospace development</a:t>
            </a:r>
            <a:br>
              <a:rPr lang="en-US" dirty="0"/>
            </a:br>
            <a:r>
              <a:rPr lang="en-US" dirty="0"/>
              <a:t>TRL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C91F74-0599-4ACE-B284-F890762E6481}"/>
              </a:ext>
            </a:extLst>
          </p:cNvPr>
          <p:cNvSpPr txBox="1"/>
          <p:nvPr/>
        </p:nvSpPr>
        <p:spPr>
          <a:xfrm>
            <a:off x="4572000" y="1666293"/>
            <a:ext cx="350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Manufacturing and Production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A4B668-4DA0-47CD-8BBD-B6B58469EF17}"/>
              </a:ext>
            </a:extLst>
          </p:cNvPr>
          <p:cNvSpPr/>
          <p:nvPr/>
        </p:nvSpPr>
        <p:spPr>
          <a:xfrm>
            <a:off x="941795" y="295382"/>
            <a:ext cx="5415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Industry specific protocols (jargon)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Software development phases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Pharmaceutical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…..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48064B-AFB1-46E2-9E50-AEBAF167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Produce lifecyle and design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4A89515-7AD6-411C-BDE2-C6BAAC66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69CB-E8AA-41A8-83F6-8FDD03F60688}" type="slidenum">
              <a:rPr lang="en-US" smtClean="0"/>
              <a:t>3</a:t>
            </a:fld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9AE3860-578D-415E-875A-EA8BC91EB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6595B-328D-4D66-9669-F7993B8015C2}" type="datetime1">
              <a:rPr lang="en-US" smtClean="0"/>
              <a:t>9/9/2019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8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825518D-9A19-4E6C-9F26-272AB93D9E69}"/>
              </a:ext>
            </a:extLst>
          </p:cNvPr>
          <p:cNvSpPr txBox="1"/>
          <p:nvPr/>
        </p:nvSpPr>
        <p:spPr>
          <a:xfrm>
            <a:off x="490600" y="183870"/>
            <a:ext cx="76943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Product lifecycle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Looks similar at all scales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Does not inform “how to” design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34B6DD9-8356-4B93-BEE1-096D6446F5CF}"/>
              </a:ext>
            </a:extLst>
          </p:cNvPr>
          <p:cNvCxnSpPr>
            <a:cxnSpLocks/>
          </p:cNvCxnSpPr>
          <p:nvPr/>
        </p:nvCxnSpPr>
        <p:spPr>
          <a:xfrm flipH="1">
            <a:off x="4776395" y="2370042"/>
            <a:ext cx="649482" cy="584444"/>
          </a:xfrm>
          <a:prstGeom prst="straightConnector1">
            <a:avLst/>
          </a:prstGeom>
          <a:ln w="2222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17EF4879-8594-4019-AA05-BA535A9083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3392827"/>
              </p:ext>
            </p:extLst>
          </p:nvPr>
        </p:nvGraphicFramePr>
        <p:xfrm>
          <a:off x="166891" y="1348124"/>
          <a:ext cx="8831766" cy="1516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F7054C8-6AFD-45CF-8170-7A002D8072FF}"/>
              </a:ext>
            </a:extLst>
          </p:cNvPr>
          <p:cNvSpPr/>
          <p:nvPr/>
        </p:nvSpPr>
        <p:spPr>
          <a:xfrm>
            <a:off x="145343" y="1395271"/>
            <a:ext cx="5744321" cy="146725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77387E-B57E-45CD-9533-186D8C6E4F31}"/>
              </a:ext>
            </a:extLst>
          </p:cNvPr>
          <p:cNvSpPr txBox="1"/>
          <p:nvPr/>
        </p:nvSpPr>
        <p:spPr>
          <a:xfrm>
            <a:off x="744059" y="1501693"/>
            <a:ext cx="429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Beginning of life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5B7F126-2268-405E-A37E-D75AACAC56D6}"/>
              </a:ext>
            </a:extLst>
          </p:cNvPr>
          <p:cNvSpPr/>
          <p:nvPr/>
        </p:nvSpPr>
        <p:spPr>
          <a:xfrm>
            <a:off x="5911211" y="1397432"/>
            <a:ext cx="1950022" cy="146725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8CDCE13-3D54-4335-89B5-E3D688CE2B57}"/>
              </a:ext>
            </a:extLst>
          </p:cNvPr>
          <p:cNvSpPr txBox="1"/>
          <p:nvPr/>
        </p:nvSpPr>
        <p:spPr>
          <a:xfrm>
            <a:off x="6375748" y="1457855"/>
            <a:ext cx="1672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Mid life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05874CF-D40D-48DD-8331-D2B3342A7EF6}"/>
              </a:ext>
            </a:extLst>
          </p:cNvPr>
          <p:cNvSpPr/>
          <p:nvPr/>
        </p:nvSpPr>
        <p:spPr>
          <a:xfrm>
            <a:off x="7861233" y="1397432"/>
            <a:ext cx="1137424" cy="146725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41A0E8B-2322-462F-B8EE-8A98CAC8A2FA}"/>
              </a:ext>
            </a:extLst>
          </p:cNvPr>
          <p:cNvSpPr txBox="1"/>
          <p:nvPr/>
        </p:nvSpPr>
        <p:spPr>
          <a:xfrm>
            <a:off x="7896794" y="1501693"/>
            <a:ext cx="104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 life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3879CB0-50B9-42C1-B158-3AA57E0B1085}"/>
              </a:ext>
            </a:extLst>
          </p:cNvPr>
          <p:cNvGrpSpPr/>
          <p:nvPr/>
        </p:nvGrpSpPr>
        <p:grpSpPr>
          <a:xfrm>
            <a:off x="992491" y="3839026"/>
            <a:ext cx="7379498" cy="930837"/>
            <a:chOff x="290704" y="3634140"/>
            <a:chExt cx="8831767" cy="1717288"/>
          </a:xfrm>
        </p:grpSpPr>
        <p:graphicFrame>
          <p:nvGraphicFramePr>
            <p:cNvPr id="29" name="Diagram 28">
              <a:extLst>
                <a:ext uri="{FF2B5EF4-FFF2-40B4-BE49-F238E27FC236}">
                  <a16:creationId xmlns:a16="http://schemas.microsoft.com/office/drawing/2014/main" id="{E3E3935A-84CE-437C-898C-4EFA419078B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94638785"/>
                </p:ext>
              </p:extLst>
            </p:nvPr>
          </p:nvGraphicFramePr>
          <p:xfrm>
            <a:off x="290705" y="3834862"/>
            <a:ext cx="8831766" cy="151656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0545B5F2-16AA-4EF5-A610-3814372C7C4C}"/>
                </a:ext>
              </a:extLst>
            </p:cNvPr>
            <p:cNvSpPr/>
            <p:nvPr/>
          </p:nvSpPr>
          <p:spPr>
            <a:xfrm>
              <a:off x="290704" y="3643364"/>
              <a:ext cx="5744321" cy="168383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4E4D674-B14A-411B-B16F-49DCBF819589}"/>
                </a:ext>
              </a:extLst>
            </p:cNvPr>
            <p:cNvSpPr txBox="1"/>
            <p:nvPr/>
          </p:nvSpPr>
          <p:spPr>
            <a:xfrm>
              <a:off x="792511" y="3805642"/>
              <a:ext cx="4293219" cy="511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Beginning of life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37EC7B3-7E00-4BC9-9E2F-725A8584B381}"/>
                </a:ext>
              </a:extLst>
            </p:cNvPr>
            <p:cNvSpPr/>
            <p:nvPr/>
          </p:nvSpPr>
          <p:spPr>
            <a:xfrm>
              <a:off x="6035025" y="3634140"/>
              <a:ext cx="1950022" cy="1717288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C440AE8-CF7D-4FA7-BF90-8C562E0AE6C9}"/>
                </a:ext>
              </a:extLst>
            </p:cNvPr>
            <p:cNvSpPr txBox="1"/>
            <p:nvPr/>
          </p:nvSpPr>
          <p:spPr>
            <a:xfrm>
              <a:off x="6457330" y="3834862"/>
              <a:ext cx="1672683" cy="511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Mid life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54DA97D-331E-4657-8A19-4BE12EE59E51}"/>
                </a:ext>
              </a:extLst>
            </p:cNvPr>
            <p:cNvSpPr/>
            <p:nvPr/>
          </p:nvSpPr>
          <p:spPr>
            <a:xfrm>
              <a:off x="7985047" y="3634140"/>
              <a:ext cx="1137424" cy="1717288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67F6D8D-5DF3-407C-A0B7-DB1A92D37E98}"/>
                </a:ext>
              </a:extLst>
            </p:cNvPr>
            <p:cNvSpPr txBox="1"/>
            <p:nvPr/>
          </p:nvSpPr>
          <p:spPr>
            <a:xfrm>
              <a:off x="8252678" y="3667593"/>
              <a:ext cx="769434" cy="511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End life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F25CC7D-F203-473A-8201-C87727CC81DB}"/>
              </a:ext>
            </a:extLst>
          </p:cNvPr>
          <p:cNvSpPr txBox="1"/>
          <p:nvPr/>
        </p:nvSpPr>
        <p:spPr>
          <a:xfrm>
            <a:off x="2529277" y="2835562"/>
            <a:ext cx="4033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NABA – improved manufacturing process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1DEE9407-B680-4ADA-A306-0FFA50AEA292}"/>
              </a:ext>
            </a:extLst>
          </p:cNvPr>
          <p:cNvSpPr/>
          <p:nvPr/>
        </p:nvSpPr>
        <p:spPr>
          <a:xfrm rot="16200000">
            <a:off x="4385818" y="-156560"/>
            <a:ext cx="531009" cy="7379496"/>
          </a:xfrm>
          <a:prstGeom prst="rightBrace">
            <a:avLst>
              <a:gd name="adj1" fmla="val 0"/>
              <a:gd name="adj2" fmla="val 48155"/>
            </a:avLst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800080"/>
              </a:highlight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6AFB9B4-F565-48C3-BEC8-1BBF755DF07A}"/>
              </a:ext>
            </a:extLst>
          </p:cNvPr>
          <p:cNvGrpSpPr/>
          <p:nvPr/>
        </p:nvGrpSpPr>
        <p:grpSpPr>
          <a:xfrm>
            <a:off x="452759" y="5700158"/>
            <a:ext cx="3087197" cy="553517"/>
            <a:chOff x="290704" y="3634140"/>
            <a:chExt cx="8831767" cy="1717288"/>
          </a:xfrm>
        </p:grpSpPr>
        <p:graphicFrame>
          <p:nvGraphicFramePr>
            <p:cNvPr id="61" name="Diagram 60">
              <a:extLst>
                <a:ext uri="{FF2B5EF4-FFF2-40B4-BE49-F238E27FC236}">
                  <a16:creationId xmlns:a16="http://schemas.microsoft.com/office/drawing/2014/main" id="{0CFF07B1-26B0-42B4-9B18-DFEC00B2ECB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76070212"/>
                </p:ext>
              </p:extLst>
            </p:nvPr>
          </p:nvGraphicFramePr>
          <p:xfrm>
            <a:off x="290705" y="3834862"/>
            <a:ext cx="8831766" cy="151656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4031A2C3-7FA1-4BB9-BCD3-8465E086E5E8}"/>
                </a:ext>
              </a:extLst>
            </p:cNvPr>
            <p:cNvSpPr/>
            <p:nvPr/>
          </p:nvSpPr>
          <p:spPr>
            <a:xfrm>
              <a:off x="290704" y="3643364"/>
              <a:ext cx="5744321" cy="168383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ADBBF7E-1AC1-48A6-8359-F8A8DBAD781D}"/>
                </a:ext>
              </a:extLst>
            </p:cNvPr>
            <p:cNvSpPr txBox="1"/>
            <p:nvPr/>
          </p:nvSpPr>
          <p:spPr>
            <a:xfrm>
              <a:off x="792512" y="3805643"/>
              <a:ext cx="4293218" cy="477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" dirty="0"/>
                <a:t>Beginning of life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F399F01E-B6B8-4798-838A-5C8D1E9B86F0}"/>
                </a:ext>
              </a:extLst>
            </p:cNvPr>
            <p:cNvSpPr/>
            <p:nvPr/>
          </p:nvSpPr>
          <p:spPr>
            <a:xfrm>
              <a:off x="6035025" y="3634140"/>
              <a:ext cx="1950022" cy="1717288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ED6ED2B-F501-4A43-A594-8506F8C21B01}"/>
                </a:ext>
              </a:extLst>
            </p:cNvPr>
            <p:cNvSpPr txBox="1"/>
            <p:nvPr/>
          </p:nvSpPr>
          <p:spPr>
            <a:xfrm>
              <a:off x="6457330" y="3834863"/>
              <a:ext cx="1672685" cy="477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" dirty="0"/>
                <a:t>Mid life</a:t>
              </a: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3102B928-BE32-4D3B-ABA7-30DD51881F5D}"/>
                </a:ext>
              </a:extLst>
            </p:cNvPr>
            <p:cNvSpPr/>
            <p:nvPr/>
          </p:nvSpPr>
          <p:spPr>
            <a:xfrm>
              <a:off x="7985047" y="3634140"/>
              <a:ext cx="1137424" cy="1717288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5A85057-9CD1-46D6-97D9-4E56D660A7CC}"/>
                </a:ext>
              </a:extLst>
            </p:cNvPr>
            <p:cNvSpPr txBox="1"/>
            <p:nvPr/>
          </p:nvSpPr>
          <p:spPr>
            <a:xfrm>
              <a:off x="8252679" y="3667594"/>
              <a:ext cx="769433" cy="668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" dirty="0"/>
                <a:t>End life</a:t>
              </a:r>
            </a:p>
          </p:txBody>
        </p:sp>
      </p:grpSp>
      <p:sp>
        <p:nvSpPr>
          <p:cNvPr id="76" name="Right Brace 75">
            <a:extLst>
              <a:ext uri="{FF2B5EF4-FFF2-40B4-BE49-F238E27FC236}">
                <a16:creationId xmlns:a16="http://schemas.microsoft.com/office/drawing/2014/main" id="{6CABCFE0-88FF-4E5E-BD57-F3EC993BDDFC}"/>
              </a:ext>
            </a:extLst>
          </p:cNvPr>
          <p:cNvSpPr/>
          <p:nvPr/>
        </p:nvSpPr>
        <p:spPr>
          <a:xfrm rot="16200000">
            <a:off x="1769997" y="3961491"/>
            <a:ext cx="432684" cy="3087197"/>
          </a:xfrm>
          <a:prstGeom prst="rightBrace">
            <a:avLst>
              <a:gd name="adj1" fmla="val 0"/>
              <a:gd name="adj2" fmla="val 33520"/>
            </a:avLst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800080"/>
              </a:highlight>
            </a:endParaRPr>
          </a:p>
        </p:txBody>
      </p:sp>
      <p:sp>
        <p:nvSpPr>
          <p:cNvPr id="77" name="Right Brace 76">
            <a:extLst>
              <a:ext uri="{FF2B5EF4-FFF2-40B4-BE49-F238E27FC236}">
                <a16:creationId xmlns:a16="http://schemas.microsoft.com/office/drawing/2014/main" id="{98526E22-3021-49E5-B407-65662F43ED2E}"/>
              </a:ext>
            </a:extLst>
          </p:cNvPr>
          <p:cNvSpPr/>
          <p:nvPr/>
        </p:nvSpPr>
        <p:spPr>
          <a:xfrm rot="16200000">
            <a:off x="5768402" y="3995271"/>
            <a:ext cx="365124" cy="3087197"/>
          </a:xfrm>
          <a:prstGeom prst="rightBrace">
            <a:avLst>
              <a:gd name="adj1" fmla="val 0"/>
              <a:gd name="adj2" fmla="val 33520"/>
            </a:avLst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800080"/>
              </a:highlight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DC7F403-8A24-4048-AF5C-C3FBBFB380AB}"/>
              </a:ext>
            </a:extLst>
          </p:cNvPr>
          <p:cNvSpPr txBox="1"/>
          <p:nvPr/>
        </p:nvSpPr>
        <p:spPr>
          <a:xfrm>
            <a:off x="1445036" y="4796954"/>
            <a:ext cx="4156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NABA –manufacturing process subsystems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383D763-95EC-4307-B482-DF1F1BC96CF0}"/>
              </a:ext>
            </a:extLst>
          </p:cNvPr>
          <p:cNvGrpSpPr/>
          <p:nvPr/>
        </p:nvGrpSpPr>
        <p:grpSpPr>
          <a:xfrm>
            <a:off x="4407365" y="5692348"/>
            <a:ext cx="3087197" cy="553517"/>
            <a:chOff x="290704" y="3634140"/>
            <a:chExt cx="8831767" cy="1717288"/>
          </a:xfrm>
        </p:grpSpPr>
        <p:graphicFrame>
          <p:nvGraphicFramePr>
            <p:cNvPr id="82" name="Diagram 81">
              <a:extLst>
                <a:ext uri="{FF2B5EF4-FFF2-40B4-BE49-F238E27FC236}">
                  <a16:creationId xmlns:a16="http://schemas.microsoft.com/office/drawing/2014/main" id="{797EE4A1-C09F-45F2-9F3C-F991B388C3A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26340558"/>
                </p:ext>
              </p:extLst>
            </p:nvPr>
          </p:nvGraphicFramePr>
          <p:xfrm>
            <a:off x="290705" y="3834862"/>
            <a:ext cx="8831766" cy="151656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F278B4AC-BB4F-49C9-9DDB-217BC1ED0C3D}"/>
                </a:ext>
              </a:extLst>
            </p:cNvPr>
            <p:cNvSpPr/>
            <p:nvPr/>
          </p:nvSpPr>
          <p:spPr>
            <a:xfrm>
              <a:off x="290704" y="3643364"/>
              <a:ext cx="5744321" cy="168383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1E193F8-8FB8-4C2E-A2D8-EAE4341A88C0}"/>
                </a:ext>
              </a:extLst>
            </p:cNvPr>
            <p:cNvSpPr txBox="1"/>
            <p:nvPr/>
          </p:nvSpPr>
          <p:spPr>
            <a:xfrm>
              <a:off x="792512" y="3805643"/>
              <a:ext cx="4293218" cy="477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" dirty="0"/>
                <a:t>Beginning of life</a:t>
              </a:r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45CCFDE1-29FD-40C2-9C94-1C6F5B43FB39}"/>
                </a:ext>
              </a:extLst>
            </p:cNvPr>
            <p:cNvSpPr/>
            <p:nvPr/>
          </p:nvSpPr>
          <p:spPr>
            <a:xfrm>
              <a:off x="6035025" y="3634140"/>
              <a:ext cx="1950022" cy="1717288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039AAE8-9DA0-4344-A2A1-F9DDD8660405}"/>
                </a:ext>
              </a:extLst>
            </p:cNvPr>
            <p:cNvSpPr txBox="1"/>
            <p:nvPr/>
          </p:nvSpPr>
          <p:spPr>
            <a:xfrm>
              <a:off x="6457330" y="3834863"/>
              <a:ext cx="1672685" cy="477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" dirty="0"/>
                <a:t>Mid life</a:t>
              </a:r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F08B868E-CBD8-4946-8487-2E931499471C}"/>
                </a:ext>
              </a:extLst>
            </p:cNvPr>
            <p:cNvSpPr/>
            <p:nvPr/>
          </p:nvSpPr>
          <p:spPr>
            <a:xfrm>
              <a:off x="7985047" y="3634140"/>
              <a:ext cx="1137424" cy="1717288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D945469-E913-40E1-B681-743DE9611E3E}"/>
                </a:ext>
              </a:extLst>
            </p:cNvPr>
            <p:cNvSpPr txBox="1"/>
            <p:nvPr/>
          </p:nvSpPr>
          <p:spPr>
            <a:xfrm>
              <a:off x="8252679" y="3667594"/>
              <a:ext cx="769433" cy="668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" dirty="0"/>
                <a:t>End life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AA6481-5194-4B21-BEF4-80AAE1552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Produce lifecyle and design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4036BD-62EE-4B20-A8E4-C7824ED48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69CB-E8AA-41A8-83F6-8FDD03F60688}" type="slidenum">
              <a:rPr lang="en-US" smtClean="0"/>
              <a:t>4</a:t>
            </a:fld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0A52940-ADD3-432B-8F15-B91E7F095C4C}"/>
              </a:ext>
            </a:extLst>
          </p:cNvPr>
          <p:cNvSpPr/>
          <p:nvPr/>
        </p:nvSpPr>
        <p:spPr>
          <a:xfrm>
            <a:off x="7839325" y="5851844"/>
            <a:ext cx="187047" cy="18704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4B04D74-9445-4728-9531-71754B582F6E}"/>
              </a:ext>
            </a:extLst>
          </p:cNvPr>
          <p:cNvSpPr/>
          <p:nvPr/>
        </p:nvSpPr>
        <p:spPr>
          <a:xfrm>
            <a:off x="8171185" y="5851844"/>
            <a:ext cx="187047" cy="18704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77E7C15-77F0-45E8-8280-BC00C14871AF}"/>
              </a:ext>
            </a:extLst>
          </p:cNvPr>
          <p:cNvSpPr/>
          <p:nvPr/>
        </p:nvSpPr>
        <p:spPr>
          <a:xfrm>
            <a:off x="8494903" y="5851844"/>
            <a:ext cx="187047" cy="18704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4DC5F-13D2-49FD-AD06-1924C586A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ADC9-EA3F-4B5F-93DE-E2467D5BCBA6}" type="datetime1">
              <a:rPr lang="en-US" smtClean="0"/>
              <a:t>9/9/2019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4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CBA4D02-9920-42C4-B33B-BD1188FB9F65}"/>
              </a:ext>
            </a:extLst>
          </p:cNvPr>
          <p:cNvSpPr txBox="1"/>
          <p:nvPr/>
        </p:nvSpPr>
        <p:spPr>
          <a:xfrm>
            <a:off x="344243" y="290860"/>
            <a:ext cx="7476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Any </a:t>
            </a:r>
            <a:r>
              <a:rPr lang="en-US" sz="2000" dirty="0" err="1"/>
              <a:t>lifecyle</a:t>
            </a:r>
            <a:r>
              <a:rPr lang="en-US" sz="2000" dirty="0"/>
              <a:t> phase, any subtask – This is how: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D39B4F-F783-4937-80B0-C5B8A24622A6}"/>
              </a:ext>
            </a:extLst>
          </p:cNvPr>
          <p:cNvGrpSpPr/>
          <p:nvPr/>
        </p:nvGrpSpPr>
        <p:grpSpPr>
          <a:xfrm>
            <a:off x="480866" y="787638"/>
            <a:ext cx="6423204" cy="5282723"/>
            <a:chOff x="-206567" y="719473"/>
            <a:chExt cx="6882727" cy="56606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B223BF-D46C-42F9-A2EB-FC14483DB613}"/>
                </a:ext>
              </a:extLst>
            </p:cNvPr>
            <p:cNvSpPr txBox="1"/>
            <p:nvPr/>
          </p:nvSpPr>
          <p:spPr>
            <a:xfrm>
              <a:off x="-206567" y="719473"/>
              <a:ext cx="2662166" cy="3743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33" b="1" dirty="0">
                  <a:ln w="3175">
                    <a:noFill/>
                  </a:ln>
                  <a:latin typeface="Helvetica" pitchFamily="2" charset="0"/>
                </a:rPr>
                <a:t>The Design Process</a:t>
              </a:r>
            </a:p>
          </p:txBody>
        </p:sp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C3F18869-D7D6-4194-B8F5-91DC3A70DAB5}"/>
                </a:ext>
              </a:extLst>
            </p:cNvPr>
            <p:cNvSpPr/>
            <p:nvPr/>
          </p:nvSpPr>
          <p:spPr>
            <a:xfrm>
              <a:off x="2611686" y="772352"/>
              <a:ext cx="3393944" cy="244929"/>
            </a:xfrm>
            <a:prstGeom prst="round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37" b="1" dirty="0">
                  <a:ln w="28575">
                    <a:noFill/>
                  </a:ln>
                  <a:latin typeface="Helvetica" pitchFamily="2" charset="0"/>
                </a:rPr>
                <a:t>Customer Needs</a:t>
              </a:r>
            </a:p>
          </p:txBody>
        </p:sp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id="{8557DAC5-8A64-4DD7-A9DB-944EF4183209}"/>
                </a:ext>
              </a:extLst>
            </p:cNvPr>
            <p:cNvSpPr/>
            <p:nvPr/>
          </p:nvSpPr>
          <p:spPr>
            <a:xfrm>
              <a:off x="2611686" y="1450692"/>
              <a:ext cx="3393944" cy="285512"/>
            </a:xfrm>
            <a:prstGeom prst="round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37" b="1" dirty="0">
                  <a:ln w="28575">
                    <a:noFill/>
                  </a:ln>
                  <a:latin typeface="Helvetica" pitchFamily="2" charset="0"/>
                </a:rPr>
                <a:t>Engineering Requirements/Metrics (Project Specifications)</a:t>
              </a:r>
            </a:p>
          </p:txBody>
        </p:sp>
        <p:sp>
          <p:nvSpPr>
            <p:cNvPr id="15" name="Rounded Rectangle 10">
              <a:extLst>
                <a:ext uri="{FF2B5EF4-FFF2-40B4-BE49-F238E27FC236}">
                  <a16:creationId xmlns:a16="http://schemas.microsoft.com/office/drawing/2014/main" id="{3398DAA2-B134-420F-9371-81053B900E67}"/>
                </a:ext>
              </a:extLst>
            </p:cNvPr>
            <p:cNvSpPr/>
            <p:nvPr/>
          </p:nvSpPr>
          <p:spPr>
            <a:xfrm>
              <a:off x="2625798" y="3829220"/>
              <a:ext cx="3375115" cy="244929"/>
            </a:xfrm>
            <a:prstGeom prst="round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37" b="1" dirty="0">
                  <a:ln w="28575">
                    <a:noFill/>
                  </a:ln>
                  <a:latin typeface="Helvetica" pitchFamily="2" charset="0"/>
                </a:rPr>
                <a:t>System Design</a:t>
              </a:r>
            </a:p>
          </p:txBody>
        </p:sp>
        <p:sp>
          <p:nvSpPr>
            <p:cNvPr id="16" name="Rounded Rectangle 11">
              <a:extLst>
                <a:ext uri="{FF2B5EF4-FFF2-40B4-BE49-F238E27FC236}">
                  <a16:creationId xmlns:a16="http://schemas.microsoft.com/office/drawing/2014/main" id="{4E11B873-BF8C-431B-AA8E-DB06770BDB1F}"/>
                </a:ext>
              </a:extLst>
            </p:cNvPr>
            <p:cNvSpPr/>
            <p:nvPr/>
          </p:nvSpPr>
          <p:spPr>
            <a:xfrm>
              <a:off x="2630467" y="3147665"/>
              <a:ext cx="3370446" cy="264559"/>
            </a:xfrm>
            <a:prstGeom prst="round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37" b="1" dirty="0">
                  <a:ln w="28575">
                    <a:noFill/>
                  </a:ln>
                  <a:latin typeface="Helvetica" pitchFamily="2" charset="0"/>
                </a:rPr>
                <a:t>Sponsor Concept Selection</a:t>
              </a:r>
            </a:p>
          </p:txBody>
        </p:sp>
        <p:sp>
          <p:nvSpPr>
            <p:cNvPr id="17" name="Rounded Rectangle 12">
              <a:extLst>
                <a:ext uri="{FF2B5EF4-FFF2-40B4-BE49-F238E27FC236}">
                  <a16:creationId xmlns:a16="http://schemas.microsoft.com/office/drawing/2014/main" id="{BD20C98E-084D-4980-B7B7-4648B80AA428}"/>
                </a:ext>
              </a:extLst>
            </p:cNvPr>
            <p:cNvSpPr/>
            <p:nvPr/>
          </p:nvSpPr>
          <p:spPr>
            <a:xfrm>
              <a:off x="2611686" y="2367615"/>
              <a:ext cx="3393944" cy="275497"/>
            </a:xfrm>
            <a:prstGeom prst="round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37" b="1" dirty="0">
                  <a:ln w="28575">
                    <a:noFill/>
                  </a:ln>
                  <a:latin typeface="Helvetica" pitchFamily="2" charset="0"/>
                </a:rPr>
                <a:t>Concept Generation</a:t>
              </a:r>
            </a:p>
          </p:txBody>
        </p:sp>
        <p:sp>
          <p:nvSpPr>
            <p:cNvPr id="18" name="Rounded Rectangle 13">
              <a:extLst>
                <a:ext uri="{FF2B5EF4-FFF2-40B4-BE49-F238E27FC236}">
                  <a16:creationId xmlns:a16="http://schemas.microsoft.com/office/drawing/2014/main" id="{9DD52F48-04BC-416B-A0DE-501509AE295F}"/>
                </a:ext>
              </a:extLst>
            </p:cNvPr>
            <p:cNvSpPr/>
            <p:nvPr/>
          </p:nvSpPr>
          <p:spPr>
            <a:xfrm>
              <a:off x="2625446" y="4586181"/>
              <a:ext cx="3380184" cy="235114"/>
            </a:xfrm>
            <a:prstGeom prst="round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37" b="1" dirty="0">
                  <a:ln w="28575">
                    <a:noFill/>
                  </a:ln>
                  <a:latin typeface="Helvetica" pitchFamily="2" charset="0"/>
                </a:rPr>
                <a:t>Detailed Design</a:t>
              </a:r>
            </a:p>
          </p:txBody>
        </p:sp>
        <p:sp>
          <p:nvSpPr>
            <p:cNvPr id="19" name="Rounded Rectangle 14">
              <a:extLst>
                <a:ext uri="{FF2B5EF4-FFF2-40B4-BE49-F238E27FC236}">
                  <a16:creationId xmlns:a16="http://schemas.microsoft.com/office/drawing/2014/main" id="{75315D33-97E2-4499-B08B-809D689009E7}"/>
                </a:ext>
              </a:extLst>
            </p:cNvPr>
            <p:cNvSpPr/>
            <p:nvPr/>
          </p:nvSpPr>
          <p:spPr>
            <a:xfrm>
              <a:off x="2625446" y="5228556"/>
              <a:ext cx="3380184" cy="248004"/>
            </a:xfrm>
            <a:prstGeom prst="round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37" b="1" dirty="0">
                  <a:ln w="28575">
                    <a:noFill/>
                  </a:ln>
                  <a:latin typeface="Helvetica" pitchFamily="2" charset="0"/>
                </a:rPr>
                <a:t>System Integration</a:t>
              </a:r>
            </a:p>
          </p:txBody>
        </p:sp>
        <p:sp>
          <p:nvSpPr>
            <p:cNvPr id="20" name="Rounded Rectangle 15">
              <a:extLst>
                <a:ext uri="{FF2B5EF4-FFF2-40B4-BE49-F238E27FC236}">
                  <a16:creationId xmlns:a16="http://schemas.microsoft.com/office/drawing/2014/main" id="{F019C027-A52E-4D76-8340-511DFBFCA61B}"/>
                </a:ext>
              </a:extLst>
            </p:cNvPr>
            <p:cNvSpPr/>
            <p:nvPr/>
          </p:nvSpPr>
          <p:spPr>
            <a:xfrm>
              <a:off x="2625446" y="5810594"/>
              <a:ext cx="3380184" cy="232214"/>
            </a:xfrm>
            <a:prstGeom prst="round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37" b="1" dirty="0">
                  <a:ln w="28575">
                    <a:noFill/>
                  </a:ln>
                  <a:latin typeface="Helvetica" pitchFamily="2" charset="0"/>
                </a:rPr>
                <a:t>System Test</a:t>
              </a:r>
            </a:p>
          </p:txBody>
        </p:sp>
        <p:sp>
          <p:nvSpPr>
            <p:cNvPr id="21" name="Rounded Rectangle 43">
              <a:extLst>
                <a:ext uri="{FF2B5EF4-FFF2-40B4-BE49-F238E27FC236}">
                  <a16:creationId xmlns:a16="http://schemas.microsoft.com/office/drawing/2014/main" id="{A575719F-05A4-4CA0-9513-28E82CE9828F}"/>
                </a:ext>
              </a:extLst>
            </p:cNvPr>
            <p:cNvSpPr/>
            <p:nvPr/>
          </p:nvSpPr>
          <p:spPr>
            <a:xfrm>
              <a:off x="2611686" y="1017106"/>
              <a:ext cx="3393944" cy="380869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Based on Customer Interviews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May not be Highly Technical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Usually Qualitative</a:t>
              </a:r>
            </a:p>
          </p:txBody>
        </p:sp>
        <p:sp>
          <p:nvSpPr>
            <p:cNvPr id="22" name="Rounded Rectangle 44">
              <a:extLst>
                <a:ext uri="{FF2B5EF4-FFF2-40B4-BE49-F238E27FC236}">
                  <a16:creationId xmlns:a16="http://schemas.microsoft.com/office/drawing/2014/main" id="{60A253F3-326F-4A7B-B88B-5409A919C1ED}"/>
                </a:ext>
              </a:extLst>
            </p:cNvPr>
            <p:cNvSpPr/>
            <p:nvPr/>
          </p:nvSpPr>
          <p:spPr>
            <a:xfrm>
              <a:off x="2611686" y="1736804"/>
              <a:ext cx="3393944" cy="58162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Identify Measurements &amp; Units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Detailed and Prioritized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Quantitative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Identify Applicable Engineering Standards</a:t>
              </a:r>
            </a:p>
          </p:txBody>
        </p:sp>
        <p:sp>
          <p:nvSpPr>
            <p:cNvPr id="23" name="Rounded Rectangle 47">
              <a:extLst>
                <a:ext uri="{FF2B5EF4-FFF2-40B4-BE49-F238E27FC236}">
                  <a16:creationId xmlns:a16="http://schemas.microsoft.com/office/drawing/2014/main" id="{BFA67616-FD86-46E2-84BF-9CF639BED386}"/>
                </a:ext>
              </a:extLst>
            </p:cNvPr>
            <p:cNvSpPr/>
            <p:nvPr/>
          </p:nvSpPr>
          <p:spPr>
            <a:xfrm>
              <a:off x="2630467" y="3415445"/>
              <a:ext cx="3370293" cy="36330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numCol="1" rtlCol="0" anchor="ctr"/>
            <a:lstStyle/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Use the Project Specifications as Criteria for Judging and Down Selecting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Sponsor Selects Alternative(s) to Pursue </a:t>
              </a:r>
            </a:p>
          </p:txBody>
        </p:sp>
        <p:sp>
          <p:nvSpPr>
            <p:cNvPr id="24" name="Rounded Rectangle 48">
              <a:extLst>
                <a:ext uri="{FF2B5EF4-FFF2-40B4-BE49-F238E27FC236}">
                  <a16:creationId xmlns:a16="http://schemas.microsoft.com/office/drawing/2014/main" id="{D2362443-23BF-47C0-B27F-CFAAC4A552AD}"/>
                </a:ext>
              </a:extLst>
            </p:cNvPr>
            <p:cNvSpPr/>
            <p:nvPr/>
          </p:nvSpPr>
          <p:spPr>
            <a:xfrm>
              <a:off x="2625446" y="5476560"/>
              <a:ext cx="3380184" cy="28485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Bring All Subsystems Together</a:t>
              </a:r>
            </a:p>
          </p:txBody>
        </p:sp>
        <p:sp>
          <p:nvSpPr>
            <p:cNvPr id="25" name="Rounded Rectangle 49">
              <a:extLst>
                <a:ext uri="{FF2B5EF4-FFF2-40B4-BE49-F238E27FC236}">
                  <a16:creationId xmlns:a16="http://schemas.microsoft.com/office/drawing/2014/main" id="{44D49C5E-CA6A-4869-80F6-74371C3F7EBB}"/>
                </a:ext>
              </a:extLst>
            </p:cNvPr>
            <p:cNvSpPr/>
            <p:nvPr/>
          </p:nvSpPr>
          <p:spPr>
            <a:xfrm>
              <a:off x="2611686" y="2643112"/>
              <a:ext cx="3393944" cy="45279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numCol="2" rtlCol="0" anchor="ctr"/>
            <a:lstStyle/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Brainstorming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Benchmarking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Sketching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Preliminary Engineering Calculations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Feasibility Assessment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Multiple Feasible Concepts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endParaRPr lang="en-US" sz="583" dirty="0">
                <a:latin typeface="Helvetica" pitchFamily="2" charset="0"/>
              </a:endParaRPr>
            </a:p>
          </p:txBody>
        </p:sp>
        <p:sp>
          <p:nvSpPr>
            <p:cNvPr id="26" name="Rounded Rectangle 50">
              <a:extLst>
                <a:ext uri="{FF2B5EF4-FFF2-40B4-BE49-F238E27FC236}">
                  <a16:creationId xmlns:a16="http://schemas.microsoft.com/office/drawing/2014/main" id="{8ED37314-C7AA-4C5D-9A6D-CBE1779D3BCF}"/>
                </a:ext>
              </a:extLst>
            </p:cNvPr>
            <p:cNvSpPr/>
            <p:nvPr/>
          </p:nvSpPr>
          <p:spPr>
            <a:xfrm>
              <a:off x="2625456" y="4074149"/>
              <a:ext cx="3380174" cy="45152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Identify Subsystems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Identify Interfaces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Set Task Assignments</a:t>
              </a:r>
            </a:p>
          </p:txBody>
        </p:sp>
        <p:sp>
          <p:nvSpPr>
            <p:cNvPr id="27" name="Rounded Rectangle 51">
              <a:extLst>
                <a:ext uri="{FF2B5EF4-FFF2-40B4-BE49-F238E27FC236}">
                  <a16:creationId xmlns:a16="http://schemas.microsoft.com/office/drawing/2014/main" id="{D15835A0-B4DA-43C4-8488-A5D4B57C4F08}"/>
                </a:ext>
              </a:extLst>
            </p:cNvPr>
            <p:cNvSpPr/>
            <p:nvPr/>
          </p:nvSpPr>
          <p:spPr>
            <a:xfrm>
              <a:off x="2625456" y="4821295"/>
              <a:ext cx="3380174" cy="35525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Detailed Design for each Subsystem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Build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Test Subsystems According to a Formal Test Plan</a:t>
              </a:r>
            </a:p>
          </p:txBody>
        </p:sp>
        <p:sp>
          <p:nvSpPr>
            <p:cNvPr id="28" name="Rounded Rectangle 52">
              <a:extLst>
                <a:ext uri="{FF2B5EF4-FFF2-40B4-BE49-F238E27FC236}">
                  <a16:creationId xmlns:a16="http://schemas.microsoft.com/office/drawing/2014/main" id="{ADCE172B-31EB-48C2-BAD3-37E66BAA151A}"/>
                </a:ext>
              </a:extLst>
            </p:cNvPr>
            <p:cNvSpPr/>
            <p:nvPr/>
          </p:nvSpPr>
          <p:spPr>
            <a:xfrm>
              <a:off x="2625446" y="6042809"/>
              <a:ext cx="3380184" cy="33731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Formal Test Plan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Verify that Solution Meets Project Requirements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F80FE15-14D6-4023-9485-6689EE54CB04}"/>
                </a:ext>
              </a:extLst>
            </p:cNvPr>
            <p:cNvSpPr txBox="1"/>
            <p:nvPr/>
          </p:nvSpPr>
          <p:spPr>
            <a:xfrm rot="5400000">
              <a:off x="6201399" y="2708189"/>
              <a:ext cx="530455" cy="400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7" dirty="0">
                  <a:latin typeface="Helvetica" pitchFamily="2" charset="0"/>
                </a:rPr>
                <a:t>Problem Not Solved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6C5E9FB-2F13-41DE-9279-57297D422908}"/>
                </a:ext>
              </a:extLst>
            </p:cNvPr>
            <p:cNvGrpSpPr/>
            <p:nvPr/>
          </p:nvGrpSpPr>
          <p:grpSpPr>
            <a:xfrm>
              <a:off x="5999630" y="3323684"/>
              <a:ext cx="301250" cy="637903"/>
              <a:chOff x="17825425" y="15953682"/>
              <a:chExt cx="1446002" cy="3061934"/>
            </a:xfrm>
          </p:grpSpPr>
          <p:sp>
            <p:nvSpPr>
              <p:cNvPr id="55" name="Bent-Up Arrow 40">
                <a:extLst>
                  <a:ext uri="{FF2B5EF4-FFF2-40B4-BE49-F238E27FC236}">
                    <a16:creationId xmlns:a16="http://schemas.microsoft.com/office/drawing/2014/main" id="{95A33FEA-714D-4F86-AED9-77910E201F67}"/>
                  </a:ext>
                </a:extLst>
              </p:cNvPr>
              <p:cNvSpPr/>
              <p:nvPr/>
            </p:nvSpPr>
            <p:spPr>
              <a:xfrm rot="16200000">
                <a:off x="17017459" y="16761648"/>
                <a:ext cx="3061934" cy="1446002"/>
              </a:xfrm>
              <a:prstGeom prst="bentUpArrow">
                <a:avLst>
                  <a:gd name="adj1" fmla="val 24422"/>
                  <a:gd name="adj2" fmla="val 23300"/>
                  <a:gd name="adj3" fmla="val 31323"/>
                </a:avLst>
              </a:prstGeom>
              <a:ln>
                <a:solidFill>
                  <a:srgbClr val="4674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5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1E9267A-3C53-4657-B583-1DA9C1E8B694}"/>
                  </a:ext>
                </a:extLst>
              </p:cNvPr>
              <p:cNvSpPr/>
              <p:nvPr/>
            </p:nvSpPr>
            <p:spPr>
              <a:xfrm>
                <a:off x="17825425" y="18642767"/>
                <a:ext cx="1446002" cy="372849"/>
              </a:xfrm>
              <a:prstGeom prst="rect">
                <a:avLst/>
              </a:prstGeom>
              <a:ln>
                <a:solidFill>
                  <a:srgbClr val="4674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5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9F10A22-A707-4A74-8D0C-F4090B2C0035}"/>
                </a:ext>
              </a:extLst>
            </p:cNvPr>
            <p:cNvGrpSpPr/>
            <p:nvPr/>
          </p:nvGrpSpPr>
          <p:grpSpPr>
            <a:xfrm>
              <a:off x="5999631" y="3961587"/>
              <a:ext cx="301251" cy="767242"/>
              <a:chOff x="17825427" y="19015616"/>
              <a:chExt cx="1446003" cy="3682761"/>
            </a:xfrm>
          </p:grpSpPr>
          <p:sp>
            <p:nvSpPr>
              <p:cNvPr id="53" name="Bent-Up Arrow 57">
                <a:extLst>
                  <a:ext uri="{FF2B5EF4-FFF2-40B4-BE49-F238E27FC236}">
                    <a16:creationId xmlns:a16="http://schemas.microsoft.com/office/drawing/2014/main" id="{03258771-2793-401D-9160-F9865C71D2F4}"/>
                  </a:ext>
                </a:extLst>
              </p:cNvPr>
              <p:cNvSpPr/>
              <p:nvPr/>
            </p:nvSpPr>
            <p:spPr>
              <a:xfrm rot="16200000">
                <a:off x="16707048" y="20133995"/>
                <a:ext cx="3682761" cy="1446003"/>
              </a:xfrm>
              <a:prstGeom prst="bentUpArrow">
                <a:avLst>
                  <a:gd name="adj1" fmla="val 24422"/>
                  <a:gd name="adj2" fmla="val 23300"/>
                  <a:gd name="adj3" fmla="val 31323"/>
                </a:avLst>
              </a:prstGeom>
              <a:ln>
                <a:solidFill>
                  <a:srgbClr val="4674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5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A38F02A-6B99-46FA-86D6-A2FFD2DB21CF}"/>
                  </a:ext>
                </a:extLst>
              </p:cNvPr>
              <p:cNvSpPr/>
              <p:nvPr/>
            </p:nvSpPr>
            <p:spPr>
              <a:xfrm>
                <a:off x="17868637" y="22298859"/>
                <a:ext cx="1402790" cy="399518"/>
              </a:xfrm>
              <a:prstGeom prst="rect">
                <a:avLst/>
              </a:prstGeom>
              <a:ln>
                <a:solidFill>
                  <a:srgbClr val="4674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5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4AD10E1-1628-45A4-AB70-3253DC881531}"/>
                </a:ext>
              </a:extLst>
            </p:cNvPr>
            <p:cNvGrpSpPr/>
            <p:nvPr/>
          </p:nvGrpSpPr>
          <p:grpSpPr>
            <a:xfrm>
              <a:off x="5999630" y="4736783"/>
              <a:ext cx="306900" cy="634613"/>
              <a:chOff x="17825426" y="22736560"/>
              <a:chExt cx="1473118" cy="3046140"/>
            </a:xfrm>
          </p:grpSpPr>
          <p:sp>
            <p:nvSpPr>
              <p:cNvPr id="51" name="Bent-Up Arrow 59">
                <a:extLst>
                  <a:ext uri="{FF2B5EF4-FFF2-40B4-BE49-F238E27FC236}">
                    <a16:creationId xmlns:a16="http://schemas.microsoft.com/office/drawing/2014/main" id="{E3417DAD-8772-4011-B8A7-0B07D11C7355}"/>
                  </a:ext>
                </a:extLst>
              </p:cNvPr>
              <p:cNvSpPr/>
              <p:nvPr/>
            </p:nvSpPr>
            <p:spPr>
              <a:xfrm rot="16200000">
                <a:off x="17038915" y="23523071"/>
                <a:ext cx="3046139" cy="1473118"/>
              </a:xfrm>
              <a:prstGeom prst="bentUpArrow">
                <a:avLst>
                  <a:gd name="adj1" fmla="val 24422"/>
                  <a:gd name="adj2" fmla="val 23300"/>
                  <a:gd name="adj3" fmla="val 31323"/>
                </a:avLst>
              </a:prstGeom>
              <a:ln>
                <a:solidFill>
                  <a:srgbClr val="4674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5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709F589-D63D-4EAE-AE9C-859579EC195F}"/>
                  </a:ext>
                </a:extLst>
              </p:cNvPr>
              <p:cNvSpPr/>
              <p:nvPr/>
            </p:nvSpPr>
            <p:spPr>
              <a:xfrm>
                <a:off x="17854222" y="25376476"/>
                <a:ext cx="1444321" cy="406224"/>
              </a:xfrm>
              <a:prstGeom prst="rect">
                <a:avLst/>
              </a:prstGeom>
              <a:ln>
                <a:solidFill>
                  <a:srgbClr val="4674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5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FD3F5C2-AE8B-4E59-8BCF-1580B779A7F8}"/>
                </a:ext>
              </a:extLst>
            </p:cNvPr>
            <p:cNvGrpSpPr/>
            <p:nvPr/>
          </p:nvGrpSpPr>
          <p:grpSpPr>
            <a:xfrm>
              <a:off x="6003949" y="5378945"/>
              <a:ext cx="302581" cy="603353"/>
              <a:chOff x="17846155" y="25818934"/>
              <a:chExt cx="1452391" cy="2896094"/>
            </a:xfrm>
          </p:grpSpPr>
          <p:sp>
            <p:nvSpPr>
              <p:cNvPr id="49" name="Bent-Up Arrow 61">
                <a:extLst>
                  <a:ext uri="{FF2B5EF4-FFF2-40B4-BE49-F238E27FC236}">
                    <a16:creationId xmlns:a16="http://schemas.microsoft.com/office/drawing/2014/main" id="{77D2B215-1546-48D2-9005-6333CA558A80}"/>
                  </a:ext>
                </a:extLst>
              </p:cNvPr>
              <p:cNvSpPr/>
              <p:nvPr/>
            </p:nvSpPr>
            <p:spPr>
              <a:xfrm rot="16200000">
                <a:off x="17124304" y="26540785"/>
                <a:ext cx="2896094" cy="1452391"/>
              </a:xfrm>
              <a:prstGeom prst="bentUpArrow">
                <a:avLst>
                  <a:gd name="adj1" fmla="val 24422"/>
                  <a:gd name="adj2" fmla="val 23300"/>
                  <a:gd name="adj3" fmla="val 31323"/>
                </a:avLst>
              </a:prstGeom>
              <a:ln>
                <a:solidFill>
                  <a:srgbClr val="4674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5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F83EC2A-B885-4914-B022-CADA4E5FECBB}"/>
                  </a:ext>
                </a:extLst>
              </p:cNvPr>
              <p:cNvSpPr/>
              <p:nvPr/>
            </p:nvSpPr>
            <p:spPr>
              <a:xfrm>
                <a:off x="17871172" y="28328111"/>
                <a:ext cx="1427371" cy="386917"/>
              </a:xfrm>
              <a:prstGeom prst="rect">
                <a:avLst/>
              </a:prstGeom>
              <a:ln>
                <a:solidFill>
                  <a:srgbClr val="4674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5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67251DA-F67D-408C-8E05-E84663A95388}"/>
                </a:ext>
              </a:extLst>
            </p:cNvPr>
            <p:cNvGrpSpPr/>
            <p:nvPr/>
          </p:nvGrpSpPr>
          <p:grpSpPr>
            <a:xfrm>
              <a:off x="5999630" y="2510478"/>
              <a:ext cx="301684" cy="805251"/>
              <a:chOff x="17825425" y="12050292"/>
              <a:chExt cx="1448084" cy="3865207"/>
            </a:xfrm>
          </p:grpSpPr>
          <p:sp>
            <p:nvSpPr>
              <p:cNvPr id="47" name="Bent-Up Arrow 68">
                <a:extLst>
                  <a:ext uri="{FF2B5EF4-FFF2-40B4-BE49-F238E27FC236}">
                    <a16:creationId xmlns:a16="http://schemas.microsoft.com/office/drawing/2014/main" id="{1DB63D4A-9BB7-4489-A0F5-7A7C54D28CAB}"/>
                  </a:ext>
                </a:extLst>
              </p:cNvPr>
              <p:cNvSpPr/>
              <p:nvPr/>
            </p:nvSpPr>
            <p:spPr>
              <a:xfrm rot="16200000">
                <a:off x="16638470" y="13280461"/>
                <a:ext cx="3865207" cy="1404870"/>
              </a:xfrm>
              <a:prstGeom prst="bentUpArrow">
                <a:avLst>
                  <a:gd name="adj1" fmla="val 24422"/>
                  <a:gd name="adj2" fmla="val 23300"/>
                  <a:gd name="adj3" fmla="val 31323"/>
                </a:avLst>
              </a:prstGeom>
              <a:ln>
                <a:solidFill>
                  <a:srgbClr val="4674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5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891E7B2-C80E-4021-86DF-AE9218F41E66}"/>
                  </a:ext>
                </a:extLst>
              </p:cNvPr>
              <p:cNvSpPr/>
              <p:nvPr/>
            </p:nvSpPr>
            <p:spPr>
              <a:xfrm>
                <a:off x="17825425" y="15545063"/>
                <a:ext cx="1446002" cy="370435"/>
              </a:xfrm>
              <a:prstGeom prst="rect">
                <a:avLst/>
              </a:prstGeom>
              <a:ln>
                <a:solidFill>
                  <a:srgbClr val="4674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5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3AED06A-5296-477C-960B-FAEEA942C1E1}"/>
                </a:ext>
              </a:extLst>
            </p:cNvPr>
            <p:cNvGrpSpPr/>
            <p:nvPr/>
          </p:nvGrpSpPr>
          <p:grpSpPr>
            <a:xfrm>
              <a:off x="6005630" y="812720"/>
              <a:ext cx="300900" cy="787653"/>
              <a:chOff x="17854222" y="3901055"/>
              <a:chExt cx="1444321" cy="3780736"/>
            </a:xfrm>
          </p:grpSpPr>
          <p:sp>
            <p:nvSpPr>
              <p:cNvPr id="45" name="Bent-Up Arrow 70">
                <a:extLst>
                  <a:ext uri="{FF2B5EF4-FFF2-40B4-BE49-F238E27FC236}">
                    <a16:creationId xmlns:a16="http://schemas.microsoft.com/office/drawing/2014/main" id="{0D89FDE9-CD1D-41DB-8AC4-54CC13D19A17}"/>
                  </a:ext>
                </a:extLst>
              </p:cNvPr>
              <p:cNvSpPr/>
              <p:nvPr/>
            </p:nvSpPr>
            <p:spPr>
              <a:xfrm rot="16200000">
                <a:off x="16686015" y="5069262"/>
                <a:ext cx="3780735" cy="1444321"/>
              </a:xfrm>
              <a:prstGeom prst="bentUpArrow">
                <a:avLst>
                  <a:gd name="adj1" fmla="val 24422"/>
                  <a:gd name="adj2" fmla="val 23300"/>
                  <a:gd name="adj3" fmla="val 31323"/>
                </a:avLst>
              </a:prstGeom>
              <a:ln>
                <a:solidFill>
                  <a:srgbClr val="4674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5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C2578B7-D602-468E-AE31-BDFF9A18A3B0}"/>
                  </a:ext>
                </a:extLst>
              </p:cNvPr>
              <p:cNvSpPr/>
              <p:nvPr/>
            </p:nvSpPr>
            <p:spPr>
              <a:xfrm>
                <a:off x="17869528" y="7295465"/>
                <a:ext cx="1429015" cy="386326"/>
              </a:xfrm>
              <a:prstGeom prst="rect">
                <a:avLst/>
              </a:prstGeom>
              <a:ln>
                <a:solidFill>
                  <a:srgbClr val="4674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5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D480B5F-4E72-47D4-B715-7E83338F899D}"/>
                </a:ext>
              </a:extLst>
            </p:cNvPr>
            <p:cNvSpPr txBox="1"/>
            <p:nvPr/>
          </p:nvSpPr>
          <p:spPr>
            <a:xfrm rot="5400000">
              <a:off x="6053024" y="1057724"/>
              <a:ext cx="827205" cy="297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7" dirty="0">
                  <a:latin typeface="Helvetica" pitchFamily="2" charset="0"/>
                </a:rPr>
                <a:t>Clarify Requirements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3E6FF13-15F2-4715-9A8C-50B5B47B7B42}"/>
                </a:ext>
              </a:extLst>
            </p:cNvPr>
            <p:cNvSpPr txBox="1"/>
            <p:nvPr/>
          </p:nvSpPr>
          <p:spPr>
            <a:xfrm rot="5400000">
              <a:off x="6153119" y="3454479"/>
              <a:ext cx="627015" cy="400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7" dirty="0">
                  <a:latin typeface="Helvetica" pitchFamily="2" charset="0"/>
                </a:rPr>
                <a:t>Clarify Overall Design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D18D654-41E1-49CF-A038-990EA9A46489}"/>
                </a:ext>
              </a:extLst>
            </p:cNvPr>
            <p:cNvSpPr txBox="1"/>
            <p:nvPr/>
          </p:nvSpPr>
          <p:spPr>
            <a:xfrm rot="5400000">
              <a:off x="6148913" y="4196385"/>
              <a:ext cx="635426" cy="297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7" dirty="0">
                  <a:latin typeface="Helvetica" pitchFamily="2" charset="0"/>
                </a:rPr>
                <a:t>Requirements Not Met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89F4063-A6A9-4F84-B754-0A1B7BB045C8}"/>
                </a:ext>
              </a:extLst>
            </p:cNvPr>
            <p:cNvSpPr txBox="1"/>
            <p:nvPr/>
          </p:nvSpPr>
          <p:spPr>
            <a:xfrm rot="5400000">
              <a:off x="6098399" y="4853286"/>
              <a:ext cx="736454" cy="400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7" dirty="0">
                  <a:latin typeface="Helvetica" pitchFamily="2" charset="0"/>
                </a:rPr>
                <a:t>Complete Design Integration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36070AD-04C6-4C98-BD51-F5F7E5AA5DCF}"/>
                </a:ext>
              </a:extLst>
            </p:cNvPr>
            <p:cNvSpPr txBox="1"/>
            <p:nvPr/>
          </p:nvSpPr>
          <p:spPr>
            <a:xfrm rot="5400000">
              <a:off x="6180447" y="5480470"/>
              <a:ext cx="591123" cy="400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7" dirty="0">
                  <a:latin typeface="Helvetica" pitchFamily="2" charset="0"/>
                </a:rPr>
                <a:t>Questionable Test Results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4893FF3-7D1B-4D72-9B45-40B25643C3F4}"/>
                </a:ext>
              </a:extLst>
            </p:cNvPr>
            <p:cNvSpPr txBox="1"/>
            <p:nvPr/>
          </p:nvSpPr>
          <p:spPr>
            <a:xfrm rot="5400000">
              <a:off x="6053024" y="1913131"/>
              <a:ext cx="827205" cy="297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7" dirty="0">
                  <a:latin typeface="Helvetica" pitchFamily="2" charset="0"/>
                </a:rPr>
                <a:t>Provide Variety </a:t>
              </a:r>
            </a:p>
            <a:p>
              <a:pPr algn="ctr"/>
              <a:r>
                <a:rPr lang="en-US" sz="667" dirty="0">
                  <a:latin typeface="Helvetica" pitchFamily="2" charset="0"/>
                </a:rPr>
                <a:t>of Concepts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5998303-9DEF-4C36-A41F-0B78DB33B0FC}"/>
                </a:ext>
              </a:extLst>
            </p:cNvPr>
            <p:cNvGrpSpPr/>
            <p:nvPr/>
          </p:nvGrpSpPr>
          <p:grpSpPr>
            <a:xfrm>
              <a:off x="6003950" y="1610268"/>
              <a:ext cx="297710" cy="896988"/>
              <a:chOff x="17846157" y="7729287"/>
              <a:chExt cx="1429010" cy="4305543"/>
            </a:xfrm>
          </p:grpSpPr>
          <p:sp>
            <p:nvSpPr>
              <p:cNvPr id="43" name="Bent-Up Arrow 46">
                <a:extLst>
                  <a:ext uri="{FF2B5EF4-FFF2-40B4-BE49-F238E27FC236}">
                    <a16:creationId xmlns:a16="http://schemas.microsoft.com/office/drawing/2014/main" id="{23709CE7-E6A4-4820-A1FC-92D29FE6B62F}"/>
                  </a:ext>
                </a:extLst>
              </p:cNvPr>
              <p:cNvSpPr/>
              <p:nvPr/>
            </p:nvSpPr>
            <p:spPr>
              <a:xfrm rot="16200000">
                <a:off x="16407891" y="9167553"/>
                <a:ext cx="4305542" cy="1429010"/>
              </a:xfrm>
              <a:prstGeom prst="bentUpArrow">
                <a:avLst>
                  <a:gd name="adj1" fmla="val 24422"/>
                  <a:gd name="adj2" fmla="val 23300"/>
                  <a:gd name="adj3" fmla="val 31323"/>
                </a:avLst>
              </a:prstGeom>
              <a:ln>
                <a:solidFill>
                  <a:srgbClr val="4674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5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E0B2012-47D6-47A7-BC49-18FC21ACD2D9}"/>
                  </a:ext>
                </a:extLst>
              </p:cNvPr>
              <p:cNvSpPr/>
              <p:nvPr/>
            </p:nvSpPr>
            <p:spPr>
              <a:xfrm>
                <a:off x="17861299" y="11629341"/>
                <a:ext cx="1413867" cy="405489"/>
              </a:xfrm>
              <a:prstGeom prst="rect">
                <a:avLst/>
              </a:prstGeom>
              <a:ln>
                <a:solidFill>
                  <a:srgbClr val="4674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5"/>
              </a:p>
            </p:txBody>
          </p:sp>
        </p:grp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3A9F03E2-F163-483C-8FF5-724BBD5EE984}"/>
              </a:ext>
            </a:extLst>
          </p:cNvPr>
          <p:cNvSpPr/>
          <p:nvPr/>
        </p:nvSpPr>
        <p:spPr>
          <a:xfrm>
            <a:off x="6854702" y="4086813"/>
            <a:ext cx="1828800" cy="805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B1733E-923B-4C89-A945-56C2178E9535}"/>
              </a:ext>
            </a:extLst>
          </p:cNvPr>
          <p:cNvSpPr txBox="1"/>
          <p:nvPr/>
        </p:nvSpPr>
        <p:spPr>
          <a:xfrm>
            <a:off x="6854702" y="509113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to go about subsystem design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149E04-2CD7-44AB-A9AC-CCA7E5123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Produce lifecyle and design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8D5566-BE90-4239-8AA2-E8669B6D7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69CB-E8AA-41A8-83F6-8FDD03F60688}" type="slidenum">
              <a:rPr lang="en-US" smtClean="0"/>
              <a:t>5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DCAA88A-6921-4F8B-85B4-4D35683879BB}"/>
              </a:ext>
            </a:extLst>
          </p:cNvPr>
          <p:cNvCxnSpPr>
            <a:endCxn id="36" idx="0"/>
          </p:cNvCxnSpPr>
          <p:nvPr/>
        </p:nvCxnSpPr>
        <p:spPr>
          <a:xfrm flipH="1">
            <a:off x="6847413" y="1137039"/>
            <a:ext cx="855718" cy="10515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27F1855-5FE3-4CB6-A284-34CBC9E7EA84}"/>
              </a:ext>
            </a:extLst>
          </p:cNvPr>
          <p:cNvCxnSpPr>
            <a:cxnSpLocks/>
          </p:cNvCxnSpPr>
          <p:nvPr/>
        </p:nvCxnSpPr>
        <p:spPr>
          <a:xfrm flipH="1">
            <a:off x="6676160" y="1528835"/>
            <a:ext cx="984728" cy="6885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C67702C-13AF-4FA4-9CA6-0901FA1C15C8}"/>
              </a:ext>
            </a:extLst>
          </p:cNvPr>
          <p:cNvCxnSpPr>
            <a:cxnSpLocks/>
            <a:endCxn id="29" idx="0"/>
          </p:cNvCxnSpPr>
          <p:nvPr/>
        </p:nvCxnSpPr>
        <p:spPr>
          <a:xfrm flipH="1">
            <a:off x="6895314" y="1206319"/>
            <a:ext cx="1148558" cy="16240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CCE74E3C-B419-44A9-9C22-22DD17A2006C}"/>
              </a:ext>
            </a:extLst>
          </p:cNvPr>
          <p:cNvSpPr txBox="1"/>
          <p:nvPr/>
        </p:nvSpPr>
        <p:spPr>
          <a:xfrm>
            <a:off x="7509510" y="1146753"/>
            <a:ext cx="1634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iterative</a:t>
            </a:r>
          </a:p>
        </p:txBody>
      </p:sp>
      <p:sp>
        <p:nvSpPr>
          <p:cNvPr id="64" name="Date Placeholder 63">
            <a:extLst>
              <a:ext uri="{FF2B5EF4-FFF2-40B4-BE49-F238E27FC236}">
                <a16:creationId xmlns:a16="http://schemas.microsoft.com/office/drawing/2014/main" id="{C1292122-0590-4D3C-8BF3-80E74C475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59118-D50D-465C-90AE-7331AEF26C58}" type="datetime1">
              <a:rPr lang="en-US" smtClean="0"/>
              <a:t>9/9/2019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43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CBA4D02-9920-42C4-B33B-BD1188FB9F65}"/>
              </a:ext>
            </a:extLst>
          </p:cNvPr>
          <p:cNvSpPr txBox="1"/>
          <p:nvPr/>
        </p:nvSpPr>
        <p:spPr>
          <a:xfrm>
            <a:off x="252955" y="201422"/>
            <a:ext cx="7476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Correct – the same way.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D39B4F-F783-4937-80B0-C5B8A24622A6}"/>
              </a:ext>
            </a:extLst>
          </p:cNvPr>
          <p:cNvGrpSpPr/>
          <p:nvPr/>
        </p:nvGrpSpPr>
        <p:grpSpPr>
          <a:xfrm>
            <a:off x="252955" y="1146752"/>
            <a:ext cx="6423204" cy="5233374"/>
            <a:chOff x="-206567" y="772352"/>
            <a:chExt cx="6882727" cy="5607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B223BF-D46C-42F9-A2EB-FC14483DB613}"/>
                </a:ext>
              </a:extLst>
            </p:cNvPr>
            <p:cNvSpPr txBox="1"/>
            <p:nvPr/>
          </p:nvSpPr>
          <p:spPr>
            <a:xfrm>
              <a:off x="-206567" y="812719"/>
              <a:ext cx="2662166" cy="3743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33" b="1" dirty="0">
                  <a:ln w="3175">
                    <a:noFill/>
                  </a:ln>
                  <a:latin typeface="Helvetica" pitchFamily="2" charset="0"/>
                </a:rPr>
                <a:t>The Design Process</a:t>
              </a:r>
            </a:p>
          </p:txBody>
        </p:sp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C3F18869-D7D6-4194-B8F5-91DC3A70DAB5}"/>
                </a:ext>
              </a:extLst>
            </p:cNvPr>
            <p:cNvSpPr/>
            <p:nvPr/>
          </p:nvSpPr>
          <p:spPr>
            <a:xfrm>
              <a:off x="2611686" y="772352"/>
              <a:ext cx="3393944" cy="244929"/>
            </a:xfrm>
            <a:prstGeom prst="round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37" b="1" dirty="0">
                  <a:ln w="28575">
                    <a:noFill/>
                  </a:ln>
                  <a:latin typeface="Helvetica" pitchFamily="2" charset="0"/>
                </a:rPr>
                <a:t>Customer Needs</a:t>
              </a:r>
            </a:p>
          </p:txBody>
        </p:sp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id="{8557DAC5-8A64-4DD7-A9DB-944EF4183209}"/>
                </a:ext>
              </a:extLst>
            </p:cNvPr>
            <p:cNvSpPr/>
            <p:nvPr/>
          </p:nvSpPr>
          <p:spPr>
            <a:xfrm>
              <a:off x="2611686" y="1450692"/>
              <a:ext cx="3393944" cy="285512"/>
            </a:xfrm>
            <a:prstGeom prst="round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37" b="1" dirty="0">
                  <a:ln w="28575">
                    <a:noFill/>
                  </a:ln>
                  <a:latin typeface="Helvetica" pitchFamily="2" charset="0"/>
                </a:rPr>
                <a:t>Engineering Requirements/Metrics (Project Specifications)</a:t>
              </a:r>
            </a:p>
          </p:txBody>
        </p:sp>
        <p:sp>
          <p:nvSpPr>
            <p:cNvPr id="15" name="Rounded Rectangle 10">
              <a:extLst>
                <a:ext uri="{FF2B5EF4-FFF2-40B4-BE49-F238E27FC236}">
                  <a16:creationId xmlns:a16="http://schemas.microsoft.com/office/drawing/2014/main" id="{3398DAA2-B134-420F-9371-81053B900E67}"/>
                </a:ext>
              </a:extLst>
            </p:cNvPr>
            <p:cNvSpPr/>
            <p:nvPr/>
          </p:nvSpPr>
          <p:spPr>
            <a:xfrm>
              <a:off x="2625798" y="3829220"/>
              <a:ext cx="3375115" cy="244929"/>
            </a:xfrm>
            <a:prstGeom prst="round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37" b="1" dirty="0">
                  <a:ln w="28575">
                    <a:noFill/>
                  </a:ln>
                  <a:latin typeface="Helvetica" pitchFamily="2" charset="0"/>
                </a:rPr>
                <a:t>System Design</a:t>
              </a:r>
            </a:p>
          </p:txBody>
        </p:sp>
        <p:sp>
          <p:nvSpPr>
            <p:cNvPr id="16" name="Rounded Rectangle 11">
              <a:extLst>
                <a:ext uri="{FF2B5EF4-FFF2-40B4-BE49-F238E27FC236}">
                  <a16:creationId xmlns:a16="http://schemas.microsoft.com/office/drawing/2014/main" id="{4E11B873-BF8C-431B-AA8E-DB06770BDB1F}"/>
                </a:ext>
              </a:extLst>
            </p:cNvPr>
            <p:cNvSpPr/>
            <p:nvPr/>
          </p:nvSpPr>
          <p:spPr>
            <a:xfrm>
              <a:off x="2630467" y="3147665"/>
              <a:ext cx="3370446" cy="264559"/>
            </a:xfrm>
            <a:prstGeom prst="round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37" b="1" dirty="0">
                  <a:ln w="28575">
                    <a:noFill/>
                  </a:ln>
                  <a:latin typeface="Helvetica" pitchFamily="2" charset="0"/>
                </a:rPr>
                <a:t>Sponsor Concept Selection</a:t>
              </a:r>
            </a:p>
          </p:txBody>
        </p:sp>
        <p:sp>
          <p:nvSpPr>
            <p:cNvPr id="17" name="Rounded Rectangle 12">
              <a:extLst>
                <a:ext uri="{FF2B5EF4-FFF2-40B4-BE49-F238E27FC236}">
                  <a16:creationId xmlns:a16="http://schemas.microsoft.com/office/drawing/2014/main" id="{BD20C98E-084D-4980-B7B7-4648B80AA428}"/>
                </a:ext>
              </a:extLst>
            </p:cNvPr>
            <p:cNvSpPr/>
            <p:nvPr/>
          </p:nvSpPr>
          <p:spPr>
            <a:xfrm>
              <a:off x="2611686" y="2367615"/>
              <a:ext cx="3393944" cy="275497"/>
            </a:xfrm>
            <a:prstGeom prst="round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37" b="1" dirty="0">
                  <a:ln w="28575">
                    <a:noFill/>
                  </a:ln>
                  <a:latin typeface="Helvetica" pitchFamily="2" charset="0"/>
                </a:rPr>
                <a:t>Concept Generation</a:t>
              </a:r>
            </a:p>
          </p:txBody>
        </p:sp>
        <p:sp>
          <p:nvSpPr>
            <p:cNvPr id="18" name="Rounded Rectangle 13">
              <a:extLst>
                <a:ext uri="{FF2B5EF4-FFF2-40B4-BE49-F238E27FC236}">
                  <a16:creationId xmlns:a16="http://schemas.microsoft.com/office/drawing/2014/main" id="{9DD52F48-04BC-416B-A0DE-501509AE295F}"/>
                </a:ext>
              </a:extLst>
            </p:cNvPr>
            <p:cNvSpPr/>
            <p:nvPr/>
          </p:nvSpPr>
          <p:spPr>
            <a:xfrm>
              <a:off x="2625446" y="4586181"/>
              <a:ext cx="3380184" cy="235114"/>
            </a:xfrm>
            <a:prstGeom prst="round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37" b="1" dirty="0">
                  <a:ln w="28575">
                    <a:noFill/>
                  </a:ln>
                  <a:latin typeface="Helvetica" pitchFamily="2" charset="0"/>
                </a:rPr>
                <a:t>Detailed Design</a:t>
              </a:r>
            </a:p>
          </p:txBody>
        </p:sp>
        <p:sp>
          <p:nvSpPr>
            <p:cNvPr id="19" name="Rounded Rectangle 14">
              <a:extLst>
                <a:ext uri="{FF2B5EF4-FFF2-40B4-BE49-F238E27FC236}">
                  <a16:creationId xmlns:a16="http://schemas.microsoft.com/office/drawing/2014/main" id="{75315D33-97E2-4499-B08B-809D689009E7}"/>
                </a:ext>
              </a:extLst>
            </p:cNvPr>
            <p:cNvSpPr/>
            <p:nvPr/>
          </p:nvSpPr>
          <p:spPr>
            <a:xfrm>
              <a:off x="2625446" y="5228556"/>
              <a:ext cx="3380184" cy="248004"/>
            </a:xfrm>
            <a:prstGeom prst="round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37" b="1" dirty="0">
                  <a:ln w="28575">
                    <a:noFill/>
                  </a:ln>
                  <a:latin typeface="Helvetica" pitchFamily="2" charset="0"/>
                </a:rPr>
                <a:t>System Integration</a:t>
              </a:r>
            </a:p>
          </p:txBody>
        </p:sp>
        <p:sp>
          <p:nvSpPr>
            <p:cNvPr id="20" name="Rounded Rectangle 15">
              <a:extLst>
                <a:ext uri="{FF2B5EF4-FFF2-40B4-BE49-F238E27FC236}">
                  <a16:creationId xmlns:a16="http://schemas.microsoft.com/office/drawing/2014/main" id="{F019C027-A52E-4D76-8340-511DFBFCA61B}"/>
                </a:ext>
              </a:extLst>
            </p:cNvPr>
            <p:cNvSpPr/>
            <p:nvPr/>
          </p:nvSpPr>
          <p:spPr>
            <a:xfrm>
              <a:off x="2625446" y="5810594"/>
              <a:ext cx="3380184" cy="232214"/>
            </a:xfrm>
            <a:prstGeom prst="round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37" b="1" dirty="0">
                  <a:ln w="28575">
                    <a:noFill/>
                  </a:ln>
                  <a:latin typeface="Helvetica" pitchFamily="2" charset="0"/>
                </a:rPr>
                <a:t>System Test</a:t>
              </a:r>
            </a:p>
          </p:txBody>
        </p:sp>
        <p:sp>
          <p:nvSpPr>
            <p:cNvPr id="21" name="Rounded Rectangle 43">
              <a:extLst>
                <a:ext uri="{FF2B5EF4-FFF2-40B4-BE49-F238E27FC236}">
                  <a16:creationId xmlns:a16="http://schemas.microsoft.com/office/drawing/2014/main" id="{A575719F-05A4-4CA0-9513-28E82CE9828F}"/>
                </a:ext>
              </a:extLst>
            </p:cNvPr>
            <p:cNvSpPr/>
            <p:nvPr/>
          </p:nvSpPr>
          <p:spPr>
            <a:xfrm>
              <a:off x="2611686" y="1017106"/>
              <a:ext cx="3393944" cy="380869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Based on Customer Interviews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May not be Highly Technical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Usually Qualitative</a:t>
              </a:r>
            </a:p>
          </p:txBody>
        </p:sp>
        <p:sp>
          <p:nvSpPr>
            <p:cNvPr id="22" name="Rounded Rectangle 44">
              <a:extLst>
                <a:ext uri="{FF2B5EF4-FFF2-40B4-BE49-F238E27FC236}">
                  <a16:creationId xmlns:a16="http://schemas.microsoft.com/office/drawing/2014/main" id="{60A253F3-326F-4A7B-B88B-5409A919C1ED}"/>
                </a:ext>
              </a:extLst>
            </p:cNvPr>
            <p:cNvSpPr/>
            <p:nvPr/>
          </p:nvSpPr>
          <p:spPr>
            <a:xfrm>
              <a:off x="2611686" y="1736804"/>
              <a:ext cx="3393944" cy="58162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Identify Measurements &amp; Units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Detailed and Prioritized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Quantitative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Identify Applicable Engineering Standards</a:t>
              </a:r>
            </a:p>
          </p:txBody>
        </p:sp>
        <p:sp>
          <p:nvSpPr>
            <p:cNvPr id="23" name="Rounded Rectangle 47">
              <a:extLst>
                <a:ext uri="{FF2B5EF4-FFF2-40B4-BE49-F238E27FC236}">
                  <a16:creationId xmlns:a16="http://schemas.microsoft.com/office/drawing/2014/main" id="{BFA67616-FD86-46E2-84BF-9CF639BED386}"/>
                </a:ext>
              </a:extLst>
            </p:cNvPr>
            <p:cNvSpPr/>
            <p:nvPr/>
          </p:nvSpPr>
          <p:spPr>
            <a:xfrm>
              <a:off x="2630467" y="3415445"/>
              <a:ext cx="3370293" cy="36330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numCol="1" rtlCol="0" anchor="ctr"/>
            <a:lstStyle/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Use the Project Specifications as Criteria for Judging and Down Selecting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Sponsor Selects Alternative(s) to Pursue </a:t>
              </a:r>
            </a:p>
          </p:txBody>
        </p:sp>
        <p:sp>
          <p:nvSpPr>
            <p:cNvPr id="24" name="Rounded Rectangle 48">
              <a:extLst>
                <a:ext uri="{FF2B5EF4-FFF2-40B4-BE49-F238E27FC236}">
                  <a16:creationId xmlns:a16="http://schemas.microsoft.com/office/drawing/2014/main" id="{D2362443-23BF-47C0-B27F-CFAAC4A552AD}"/>
                </a:ext>
              </a:extLst>
            </p:cNvPr>
            <p:cNvSpPr/>
            <p:nvPr/>
          </p:nvSpPr>
          <p:spPr>
            <a:xfrm>
              <a:off x="2625446" y="5476560"/>
              <a:ext cx="3380184" cy="28485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Bring All Subsystems Together</a:t>
              </a:r>
            </a:p>
          </p:txBody>
        </p:sp>
        <p:sp>
          <p:nvSpPr>
            <p:cNvPr id="25" name="Rounded Rectangle 49">
              <a:extLst>
                <a:ext uri="{FF2B5EF4-FFF2-40B4-BE49-F238E27FC236}">
                  <a16:creationId xmlns:a16="http://schemas.microsoft.com/office/drawing/2014/main" id="{44D49C5E-CA6A-4869-80F6-74371C3F7EBB}"/>
                </a:ext>
              </a:extLst>
            </p:cNvPr>
            <p:cNvSpPr/>
            <p:nvPr/>
          </p:nvSpPr>
          <p:spPr>
            <a:xfrm>
              <a:off x="2611686" y="2643112"/>
              <a:ext cx="3393944" cy="45279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numCol="2" rtlCol="0" anchor="ctr"/>
            <a:lstStyle/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Brainstorming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Benchmarking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Sketching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Preliminary Engineering Calculations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Feasibility Assessment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Multiple Feasible Concepts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endParaRPr lang="en-US" sz="583" dirty="0">
                <a:latin typeface="Helvetica" pitchFamily="2" charset="0"/>
              </a:endParaRPr>
            </a:p>
          </p:txBody>
        </p:sp>
        <p:sp>
          <p:nvSpPr>
            <p:cNvPr id="26" name="Rounded Rectangle 50">
              <a:extLst>
                <a:ext uri="{FF2B5EF4-FFF2-40B4-BE49-F238E27FC236}">
                  <a16:creationId xmlns:a16="http://schemas.microsoft.com/office/drawing/2014/main" id="{8ED37314-C7AA-4C5D-9A6D-CBE1779D3BCF}"/>
                </a:ext>
              </a:extLst>
            </p:cNvPr>
            <p:cNvSpPr/>
            <p:nvPr/>
          </p:nvSpPr>
          <p:spPr>
            <a:xfrm>
              <a:off x="2625456" y="4074149"/>
              <a:ext cx="3380174" cy="45152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Identify Subsystems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Identify Interfaces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Set Task Assignments</a:t>
              </a:r>
            </a:p>
          </p:txBody>
        </p:sp>
        <p:sp>
          <p:nvSpPr>
            <p:cNvPr id="27" name="Rounded Rectangle 51">
              <a:extLst>
                <a:ext uri="{FF2B5EF4-FFF2-40B4-BE49-F238E27FC236}">
                  <a16:creationId xmlns:a16="http://schemas.microsoft.com/office/drawing/2014/main" id="{D15835A0-B4DA-43C4-8488-A5D4B57C4F08}"/>
                </a:ext>
              </a:extLst>
            </p:cNvPr>
            <p:cNvSpPr/>
            <p:nvPr/>
          </p:nvSpPr>
          <p:spPr>
            <a:xfrm>
              <a:off x="2625456" y="4821295"/>
              <a:ext cx="3380174" cy="35525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Detailed Design for each Subsystem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Build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Test Subsystems According to a Formal Test Plan</a:t>
              </a:r>
            </a:p>
          </p:txBody>
        </p:sp>
        <p:sp>
          <p:nvSpPr>
            <p:cNvPr id="28" name="Rounded Rectangle 52">
              <a:extLst>
                <a:ext uri="{FF2B5EF4-FFF2-40B4-BE49-F238E27FC236}">
                  <a16:creationId xmlns:a16="http://schemas.microsoft.com/office/drawing/2014/main" id="{ADCE172B-31EB-48C2-BAD3-37E66BAA151A}"/>
                </a:ext>
              </a:extLst>
            </p:cNvPr>
            <p:cNvSpPr/>
            <p:nvPr/>
          </p:nvSpPr>
          <p:spPr>
            <a:xfrm>
              <a:off x="2625446" y="6042809"/>
              <a:ext cx="3380184" cy="33731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Formal Test Plan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667" dirty="0">
                  <a:latin typeface="Helvetica" pitchFamily="2" charset="0"/>
                </a:rPr>
                <a:t>Verify that Solution Meets Project Requirements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F80FE15-14D6-4023-9485-6689EE54CB04}"/>
                </a:ext>
              </a:extLst>
            </p:cNvPr>
            <p:cNvSpPr txBox="1"/>
            <p:nvPr/>
          </p:nvSpPr>
          <p:spPr>
            <a:xfrm rot="5400000">
              <a:off x="6201399" y="2708189"/>
              <a:ext cx="530455" cy="400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7" dirty="0">
                  <a:latin typeface="Helvetica" pitchFamily="2" charset="0"/>
                </a:rPr>
                <a:t>Problem Not Solved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6C5E9FB-2F13-41DE-9279-57297D422908}"/>
                </a:ext>
              </a:extLst>
            </p:cNvPr>
            <p:cNvGrpSpPr/>
            <p:nvPr/>
          </p:nvGrpSpPr>
          <p:grpSpPr>
            <a:xfrm>
              <a:off x="5999630" y="3323684"/>
              <a:ext cx="301250" cy="637903"/>
              <a:chOff x="17825425" y="15953682"/>
              <a:chExt cx="1446002" cy="3061934"/>
            </a:xfrm>
          </p:grpSpPr>
          <p:sp>
            <p:nvSpPr>
              <p:cNvPr id="55" name="Bent-Up Arrow 40">
                <a:extLst>
                  <a:ext uri="{FF2B5EF4-FFF2-40B4-BE49-F238E27FC236}">
                    <a16:creationId xmlns:a16="http://schemas.microsoft.com/office/drawing/2014/main" id="{95A33FEA-714D-4F86-AED9-77910E201F67}"/>
                  </a:ext>
                </a:extLst>
              </p:cNvPr>
              <p:cNvSpPr/>
              <p:nvPr/>
            </p:nvSpPr>
            <p:spPr>
              <a:xfrm rot="16200000">
                <a:off x="17017459" y="16761648"/>
                <a:ext cx="3061934" cy="1446002"/>
              </a:xfrm>
              <a:prstGeom prst="bentUpArrow">
                <a:avLst>
                  <a:gd name="adj1" fmla="val 24422"/>
                  <a:gd name="adj2" fmla="val 23300"/>
                  <a:gd name="adj3" fmla="val 31323"/>
                </a:avLst>
              </a:prstGeom>
              <a:ln>
                <a:solidFill>
                  <a:srgbClr val="4674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5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1E9267A-3C53-4657-B583-1DA9C1E8B694}"/>
                  </a:ext>
                </a:extLst>
              </p:cNvPr>
              <p:cNvSpPr/>
              <p:nvPr/>
            </p:nvSpPr>
            <p:spPr>
              <a:xfrm>
                <a:off x="17825425" y="18642767"/>
                <a:ext cx="1446002" cy="372849"/>
              </a:xfrm>
              <a:prstGeom prst="rect">
                <a:avLst/>
              </a:prstGeom>
              <a:ln>
                <a:solidFill>
                  <a:srgbClr val="4674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5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9F10A22-A707-4A74-8D0C-F4090B2C0035}"/>
                </a:ext>
              </a:extLst>
            </p:cNvPr>
            <p:cNvGrpSpPr/>
            <p:nvPr/>
          </p:nvGrpSpPr>
          <p:grpSpPr>
            <a:xfrm>
              <a:off x="5999631" y="3961587"/>
              <a:ext cx="301251" cy="767242"/>
              <a:chOff x="17825427" y="19015616"/>
              <a:chExt cx="1446003" cy="3682761"/>
            </a:xfrm>
          </p:grpSpPr>
          <p:sp>
            <p:nvSpPr>
              <p:cNvPr id="53" name="Bent-Up Arrow 57">
                <a:extLst>
                  <a:ext uri="{FF2B5EF4-FFF2-40B4-BE49-F238E27FC236}">
                    <a16:creationId xmlns:a16="http://schemas.microsoft.com/office/drawing/2014/main" id="{03258771-2793-401D-9160-F9865C71D2F4}"/>
                  </a:ext>
                </a:extLst>
              </p:cNvPr>
              <p:cNvSpPr/>
              <p:nvPr/>
            </p:nvSpPr>
            <p:spPr>
              <a:xfrm rot="16200000">
                <a:off x="16707048" y="20133995"/>
                <a:ext cx="3682761" cy="1446003"/>
              </a:xfrm>
              <a:prstGeom prst="bentUpArrow">
                <a:avLst>
                  <a:gd name="adj1" fmla="val 24422"/>
                  <a:gd name="adj2" fmla="val 23300"/>
                  <a:gd name="adj3" fmla="val 31323"/>
                </a:avLst>
              </a:prstGeom>
              <a:ln>
                <a:solidFill>
                  <a:srgbClr val="4674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5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A38F02A-6B99-46FA-86D6-A2FFD2DB21CF}"/>
                  </a:ext>
                </a:extLst>
              </p:cNvPr>
              <p:cNvSpPr/>
              <p:nvPr/>
            </p:nvSpPr>
            <p:spPr>
              <a:xfrm>
                <a:off x="17868637" y="22298859"/>
                <a:ext cx="1402790" cy="399518"/>
              </a:xfrm>
              <a:prstGeom prst="rect">
                <a:avLst/>
              </a:prstGeom>
              <a:ln>
                <a:solidFill>
                  <a:srgbClr val="4674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5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4AD10E1-1628-45A4-AB70-3253DC881531}"/>
                </a:ext>
              </a:extLst>
            </p:cNvPr>
            <p:cNvGrpSpPr/>
            <p:nvPr/>
          </p:nvGrpSpPr>
          <p:grpSpPr>
            <a:xfrm>
              <a:off x="5999630" y="4736783"/>
              <a:ext cx="306900" cy="634613"/>
              <a:chOff x="17825426" y="22736560"/>
              <a:chExt cx="1473118" cy="3046140"/>
            </a:xfrm>
          </p:grpSpPr>
          <p:sp>
            <p:nvSpPr>
              <p:cNvPr id="51" name="Bent-Up Arrow 59">
                <a:extLst>
                  <a:ext uri="{FF2B5EF4-FFF2-40B4-BE49-F238E27FC236}">
                    <a16:creationId xmlns:a16="http://schemas.microsoft.com/office/drawing/2014/main" id="{E3417DAD-8772-4011-B8A7-0B07D11C7355}"/>
                  </a:ext>
                </a:extLst>
              </p:cNvPr>
              <p:cNvSpPr/>
              <p:nvPr/>
            </p:nvSpPr>
            <p:spPr>
              <a:xfrm rot="16200000">
                <a:off x="17038915" y="23523071"/>
                <a:ext cx="3046139" cy="1473118"/>
              </a:xfrm>
              <a:prstGeom prst="bentUpArrow">
                <a:avLst>
                  <a:gd name="adj1" fmla="val 24422"/>
                  <a:gd name="adj2" fmla="val 23300"/>
                  <a:gd name="adj3" fmla="val 31323"/>
                </a:avLst>
              </a:prstGeom>
              <a:ln>
                <a:solidFill>
                  <a:srgbClr val="4674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5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709F589-D63D-4EAE-AE9C-859579EC195F}"/>
                  </a:ext>
                </a:extLst>
              </p:cNvPr>
              <p:cNvSpPr/>
              <p:nvPr/>
            </p:nvSpPr>
            <p:spPr>
              <a:xfrm>
                <a:off x="17854222" y="25376476"/>
                <a:ext cx="1444321" cy="406224"/>
              </a:xfrm>
              <a:prstGeom prst="rect">
                <a:avLst/>
              </a:prstGeom>
              <a:ln>
                <a:solidFill>
                  <a:srgbClr val="4674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5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FD3F5C2-AE8B-4E59-8BCF-1580B779A7F8}"/>
                </a:ext>
              </a:extLst>
            </p:cNvPr>
            <p:cNvGrpSpPr/>
            <p:nvPr/>
          </p:nvGrpSpPr>
          <p:grpSpPr>
            <a:xfrm>
              <a:off x="6003949" y="5378945"/>
              <a:ext cx="302581" cy="603353"/>
              <a:chOff x="17846155" y="25818934"/>
              <a:chExt cx="1452391" cy="2896094"/>
            </a:xfrm>
          </p:grpSpPr>
          <p:sp>
            <p:nvSpPr>
              <p:cNvPr id="49" name="Bent-Up Arrow 61">
                <a:extLst>
                  <a:ext uri="{FF2B5EF4-FFF2-40B4-BE49-F238E27FC236}">
                    <a16:creationId xmlns:a16="http://schemas.microsoft.com/office/drawing/2014/main" id="{77D2B215-1546-48D2-9005-6333CA558A80}"/>
                  </a:ext>
                </a:extLst>
              </p:cNvPr>
              <p:cNvSpPr/>
              <p:nvPr/>
            </p:nvSpPr>
            <p:spPr>
              <a:xfrm rot="16200000">
                <a:off x="17124304" y="26540785"/>
                <a:ext cx="2896094" cy="1452391"/>
              </a:xfrm>
              <a:prstGeom prst="bentUpArrow">
                <a:avLst>
                  <a:gd name="adj1" fmla="val 24422"/>
                  <a:gd name="adj2" fmla="val 23300"/>
                  <a:gd name="adj3" fmla="val 31323"/>
                </a:avLst>
              </a:prstGeom>
              <a:ln>
                <a:solidFill>
                  <a:srgbClr val="4674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5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F83EC2A-B885-4914-B022-CADA4E5FECBB}"/>
                  </a:ext>
                </a:extLst>
              </p:cNvPr>
              <p:cNvSpPr/>
              <p:nvPr/>
            </p:nvSpPr>
            <p:spPr>
              <a:xfrm>
                <a:off x="17871172" y="28328111"/>
                <a:ext cx="1427371" cy="386917"/>
              </a:xfrm>
              <a:prstGeom prst="rect">
                <a:avLst/>
              </a:prstGeom>
              <a:ln>
                <a:solidFill>
                  <a:srgbClr val="4674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5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67251DA-F67D-408C-8E05-E84663A95388}"/>
                </a:ext>
              </a:extLst>
            </p:cNvPr>
            <p:cNvGrpSpPr/>
            <p:nvPr/>
          </p:nvGrpSpPr>
          <p:grpSpPr>
            <a:xfrm>
              <a:off x="5999630" y="2510478"/>
              <a:ext cx="301684" cy="805251"/>
              <a:chOff x="17825425" y="12050292"/>
              <a:chExt cx="1448084" cy="3865207"/>
            </a:xfrm>
          </p:grpSpPr>
          <p:sp>
            <p:nvSpPr>
              <p:cNvPr id="47" name="Bent-Up Arrow 68">
                <a:extLst>
                  <a:ext uri="{FF2B5EF4-FFF2-40B4-BE49-F238E27FC236}">
                    <a16:creationId xmlns:a16="http://schemas.microsoft.com/office/drawing/2014/main" id="{1DB63D4A-9BB7-4489-A0F5-7A7C54D28CAB}"/>
                  </a:ext>
                </a:extLst>
              </p:cNvPr>
              <p:cNvSpPr/>
              <p:nvPr/>
            </p:nvSpPr>
            <p:spPr>
              <a:xfrm rot="16200000">
                <a:off x="16638470" y="13280461"/>
                <a:ext cx="3865207" cy="1404870"/>
              </a:xfrm>
              <a:prstGeom prst="bentUpArrow">
                <a:avLst>
                  <a:gd name="adj1" fmla="val 24422"/>
                  <a:gd name="adj2" fmla="val 23300"/>
                  <a:gd name="adj3" fmla="val 31323"/>
                </a:avLst>
              </a:prstGeom>
              <a:ln>
                <a:solidFill>
                  <a:srgbClr val="4674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5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891E7B2-C80E-4021-86DF-AE9218F41E66}"/>
                  </a:ext>
                </a:extLst>
              </p:cNvPr>
              <p:cNvSpPr/>
              <p:nvPr/>
            </p:nvSpPr>
            <p:spPr>
              <a:xfrm>
                <a:off x="17825425" y="15545063"/>
                <a:ext cx="1446002" cy="370435"/>
              </a:xfrm>
              <a:prstGeom prst="rect">
                <a:avLst/>
              </a:prstGeom>
              <a:ln>
                <a:solidFill>
                  <a:srgbClr val="4674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5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3AED06A-5296-477C-960B-FAEEA942C1E1}"/>
                </a:ext>
              </a:extLst>
            </p:cNvPr>
            <p:cNvGrpSpPr/>
            <p:nvPr/>
          </p:nvGrpSpPr>
          <p:grpSpPr>
            <a:xfrm>
              <a:off x="6005630" y="812720"/>
              <a:ext cx="300900" cy="787653"/>
              <a:chOff x="17854222" y="3901055"/>
              <a:chExt cx="1444321" cy="3780736"/>
            </a:xfrm>
          </p:grpSpPr>
          <p:sp>
            <p:nvSpPr>
              <p:cNvPr id="45" name="Bent-Up Arrow 70">
                <a:extLst>
                  <a:ext uri="{FF2B5EF4-FFF2-40B4-BE49-F238E27FC236}">
                    <a16:creationId xmlns:a16="http://schemas.microsoft.com/office/drawing/2014/main" id="{0D89FDE9-CD1D-41DB-8AC4-54CC13D19A17}"/>
                  </a:ext>
                </a:extLst>
              </p:cNvPr>
              <p:cNvSpPr/>
              <p:nvPr/>
            </p:nvSpPr>
            <p:spPr>
              <a:xfrm rot="16200000">
                <a:off x="16686015" y="5069262"/>
                <a:ext cx="3780735" cy="1444321"/>
              </a:xfrm>
              <a:prstGeom prst="bentUpArrow">
                <a:avLst>
                  <a:gd name="adj1" fmla="val 24422"/>
                  <a:gd name="adj2" fmla="val 23300"/>
                  <a:gd name="adj3" fmla="val 31323"/>
                </a:avLst>
              </a:prstGeom>
              <a:ln>
                <a:solidFill>
                  <a:srgbClr val="4674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5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C2578B7-D602-468E-AE31-BDFF9A18A3B0}"/>
                  </a:ext>
                </a:extLst>
              </p:cNvPr>
              <p:cNvSpPr/>
              <p:nvPr/>
            </p:nvSpPr>
            <p:spPr>
              <a:xfrm>
                <a:off x="17869528" y="7295465"/>
                <a:ext cx="1429015" cy="386326"/>
              </a:xfrm>
              <a:prstGeom prst="rect">
                <a:avLst/>
              </a:prstGeom>
              <a:ln>
                <a:solidFill>
                  <a:srgbClr val="4674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5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D480B5F-4E72-47D4-B715-7E83338F899D}"/>
                </a:ext>
              </a:extLst>
            </p:cNvPr>
            <p:cNvSpPr txBox="1"/>
            <p:nvPr/>
          </p:nvSpPr>
          <p:spPr>
            <a:xfrm rot="5400000">
              <a:off x="6053024" y="1057724"/>
              <a:ext cx="827205" cy="297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7" dirty="0">
                  <a:latin typeface="Helvetica" pitchFamily="2" charset="0"/>
                </a:rPr>
                <a:t>Clarify Requirements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3E6FF13-15F2-4715-9A8C-50B5B47B7B42}"/>
                </a:ext>
              </a:extLst>
            </p:cNvPr>
            <p:cNvSpPr txBox="1"/>
            <p:nvPr/>
          </p:nvSpPr>
          <p:spPr>
            <a:xfrm rot="5400000">
              <a:off x="6153119" y="3454479"/>
              <a:ext cx="627015" cy="400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7" dirty="0">
                  <a:latin typeface="Helvetica" pitchFamily="2" charset="0"/>
                </a:rPr>
                <a:t>Clarify Overall Design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D18D654-41E1-49CF-A038-990EA9A46489}"/>
                </a:ext>
              </a:extLst>
            </p:cNvPr>
            <p:cNvSpPr txBox="1"/>
            <p:nvPr/>
          </p:nvSpPr>
          <p:spPr>
            <a:xfrm rot="5400000">
              <a:off x="6148913" y="4196385"/>
              <a:ext cx="635426" cy="297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7" dirty="0">
                  <a:latin typeface="Helvetica" pitchFamily="2" charset="0"/>
                </a:rPr>
                <a:t>Requirements Not Met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89F4063-A6A9-4F84-B754-0A1B7BB045C8}"/>
                </a:ext>
              </a:extLst>
            </p:cNvPr>
            <p:cNvSpPr txBox="1"/>
            <p:nvPr/>
          </p:nvSpPr>
          <p:spPr>
            <a:xfrm rot="5400000">
              <a:off x="6098399" y="4853286"/>
              <a:ext cx="736454" cy="400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7" dirty="0">
                  <a:latin typeface="Helvetica" pitchFamily="2" charset="0"/>
                </a:rPr>
                <a:t>Complete Design Integration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36070AD-04C6-4C98-BD51-F5F7E5AA5DCF}"/>
                </a:ext>
              </a:extLst>
            </p:cNvPr>
            <p:cNvSpPr txBox="1"/>
            <p:nvPr/>
          </p:nvSpPr>
          <p:spPr>
            <a:xfrm rot="5400000">
              <a:off x="6180447" y="5480470"/>
              <a:ext cx="591123" cy="400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7" dirty="0">
                  <a:latin typeface="Helvetica" pitchFamily="2" charset="0"/>
                </a:rPr>
                <a:t>Questionable Test Results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4893FF3-7D1B-4D72-9B45-40B25643C3F4}"/>
                </a:ext>
              </a:extLst>
            </p:cNvPr>
            <p:cNvSpPr txBox="1"/>
            <p:nvPr/>
          </p:nvSpPr>
          <p:spPr>
            <a:xfrm rot="5400000">
              <a:off x="6053024" y="1913131"/>
              <a:ext cx="827205" cy="297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7" dirty="0">
                  <a:latin typeface="Helvetica" pitchFamily="2" charset="0"/>
                </a:rPr>
                <a:t>Provide Variety </a:t>
              </a:r>
            </a:p>
            <a:p>
              <a:pPr algn="ctr"/>
              <a:r>
                <a:rPr lang="en-US" sz="667" dirty="0">
                  <a:latin typeface="Helvetica" pitchFamily="2" charset="0"/>
                </a:rPr>
                <a:t>of Concepts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5998303-9DEF-4C36-A41F-0B78DB33B0FC}"/>
                </a:ext>
              </a:extLst>
            </p:cNvPr>
            <p:cNvGrpSpPr/>
            <p:nvPr/>
          </p:nvGrpSpPr>
          <p:grpSpPr>
            <a:xfrm>
              <a:off x="6003950" y="1610268"/>
              <a:ext cx="297710" cy="896988"/>
              <a:chOff x="17846157" y="7729287"/>
              <a:chExt cx="1429010" cy="4305543"/>
            </a:xfrm>
          </p:grpSpPr>
          <p:sp>
            <p:nvSpPr>
              <p:cNvPr id="43" name="Bent-Up Arrow 46">
                <a:extLst>
                  <a:ext uri="{FF2B5EF4-FFF2-40B4-BE49-F238E27FC236}">
                    <a16:creationId xmlns:a16="http://schemas.microsoft.com/office/drawing/2014/main" id="{23709CE7-E6A4-4820-A1FC-92D29FE6B62F}"/>
                  </a:ext>
                </a:extLst>
              </p:cNvPr>
              <p:cNvSpPr/>
              <p:nvPr/>
            </p:nvSpPr>
            <p:spPr>
              <a:xfrm rot="16200000">
                <a:off x="16407891" y="9167553"/>
                <a:ext cx="4305542" cy="1429010"/>
              </a:xfrm>
              <a:prstGeom prst="bentUpArrow">
                <a:avLst>
                  <a:gd name="adj1" fmla="val 24422"/>
                  <a:gd name="adj2" fmla="val 23300"/>
                  <a:gd name="adj3" fmla="val 31323"/>
                </a:avLst>
              </a:prstGeom>
              <a:ln>
                <a:solidFill>
                  <a:srgbClr val="4674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5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E0B2012-47D6-47A7-BC49-18FC21ACD2D9}"/>
                  </a:ext>
                </a:extLst>
              </p:cNvPr>
              <p:cNvSpPr/>
              <p:nvPr/>
            </p:nvSpPr>
            <p:spPr>
              <a:xfrm>
                <a:off x="17861299" y="11629341"/>
                <a:ext cx="1413867" cy="405489"/>
              </a:xfrm>
              <a:prstGeom prst="rect">
                <a:avLst/>
              </a:prstGeom>
              <a:ln>
                <a:solidFill>
                  <a:srgbClr val="4674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5"/>
              </a:p>
            </p:txBody>
          </p:sp>
        </p:grp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3A9F03E2-F163-483C-8FF5-724BBD5EE984}"/>
              </a:ext>
            </a:extLst>
          </p:cNvPr>
          <p:cNvSpPr/>
          <p:nvPr/>
        </p:nvSpPr>
        <p:spPr>
          <a:xfrm>
            <a:off x="6854702" y="4086813"/>
            <a:ext cx="1828800" cy="805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B1733E-923B-4C89-A945-56C2178E9535}"/>
              </a:ext>
            </a:extLst>
          </p:cNvPr>
          <p:cNvSpPr txBox="1"/>
          <p:nvPr/>
        </p:nvSpPr>
        <p:spPr>
          <a:xfrm>
            <a:off x="6854702" y="509113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to go about subsystem design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C1DCEF-67F1-425E-B99C-A97BCA0EB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Produce lifecyle and design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BEDD5-F40E-4909-9ADD-D2C2A525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69CB-E8AA-41A8-83F6-8FDD03F60688}" type="slidenum">
              <a:rPr lang="en-US" smtClean="0"/>
              <a:t>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E9825C-6FF2-47BD-B7C7-12F5563A5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2A01-B55E-464C-90C3-1CFCE3D7F7E6}" type="datetime1">
              <a:rPr lang="en-US" smtClean="0"/>
              <a:t>9/9/2019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3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CBA4D02-9920-42C4-B33B-BD1188FB9F65}"/>
              </a:ext>
            </a:extLst>
          </p:cNvPr>
          <p:cNvSpPr txBox="1"/>
          <p:nvPr/>
        </p:nvSpPr>
        <p:spPr>
          <a:xfrm>
            <a:off x="293802" y="11132"/>
            <a:ext cx="7476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Things come out of the design process – artifacts.</a:t>
            </a:r>
          </a:p>
        </p:txBody>
      </p:sp>
      <p:sp>
        <p:nvSpPr>
          <p:cNvPr id="20" name="Rounded Rectangle 15">
            <a:extLst>
              <a:ext uri="{FF2B5EF4-FFF2-40B4-BE49-F238E27FC236}">
                <a16:creationId xmlns:a16="http://schemas.microsoft.com/office/drawing/2014/main" id="{F019C027-A52E-4D76-8340-511DFBFCA61B}"/>
              </a:ext>
            </a:extLst>
          </p:cNvPr>
          <p:cNvSpPr/>
          <p:nvPr/>
        </p:nvSpPr>
        <p:spPr>
          <a:xfrm>
            <a:off x="1479282" y="9309783"/>
            <a:ext cx="6294214" cy="386537"/>
          </a:xfrm>
          <a:prstGeom prst="roundRect">
            <a:avLst/>
          </a:prstGeom>
          <a:solidFill>
            <a:srgbClr val="FFFF0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 w="28575">
                  <a:noFill/>
                </a:ln>
                <a:latin typeface="Helvetica" pitchFamily="2" charset="0"/>
              </a:rPr>
              <a:t>System Test</a:t>
            </a:r>
          </a:p>
        </p:txBody>
      </p:sp>
      <p:sp>
        <p:nvSpPr>
          <p:cNvPr id="24" name="Rounded Rectangle 48">
            <a:extLst>
              <a:ext uri="{FF2B5EF4-FFF2-40B4-BE49-F238E27FC236}">
                <a16:creationId xmlns:a16="http://schemas.microsoft.com/office/drawing/2014/main" id="{D2362443-23BF-47C0-B27F-CFAAC4A552AD}"/>
              </a:ext>
            </a:extLst>
          </p:cNvPr>
          <p:cNvSpPr/>
          <p:nvPr/>
        </p:nvSpPr>
        <p:spPr>
          <a:xfrm>
            <a:off x="1479282" y="8753760"/>
            <a:ext cx="6294214" cy="47415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19043" indent="-119043">
              <a:buFont typeface="Arial" panose="020B0604020202020204" pitchFamily="34" charset="0"/>
              <a:buChar char="•"/>
            </a:pPr>
            <a:r>
              <a:rPr lang="en-US" sz="1200" dirty="0">
                <a:latin typeface="Helvetica" pitchFamily="2" charset="0"/>
              </a:rPr>
              <a:t>Bring All Subsystems Together</a:t>
            </a:r>
          </a:p>
        </p:txBody>
      </p:sp>
      <p:sp>
        <p:nvSpPr>
          <p:cNvPr id="28" name="Rounded Rectangle 52">
            <a:extLst>
              <a:ext uri="{FF2B5EF4-FFF2-40B4-BE49-F238E27FC236}">
                <a16:creationId xmlns:a16="http://schemas.microsoft.com/office/drawing/2014/main" id="{ADCE172B-31EB-48C2-BAD3-37E66BAA151A}"/>
              </a:ext>
            </a:extLst>
          </p:cNvPr>
          <p:cNvSpPr/>
          <p:nvPr/>
        </p:nvSpPr>
        <p:spPr>
          <a:xfrm>
            <a:off x="1479282" y="9696321"/>
            <a:ext cx="6294214" cy="5614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19043" indent="-119043">
              <a:buFont typeface="Arial" panose="020B0604020202020204" pitchFamily="34" charset="0"/>
              <a:buChar char="•"/>
            </a:pPr>
            <a:r>
              <a:rPr lang="en-US" sz="1200" dirty="0">
                <a:latin typeface="Helvetica" pitchFamily="2" charset="0"/>
              </a:rPr>
              <a:t>Formal Test Plan</a:t>
            </a:r>
          </a:p>
          <a:p>
            <a:pPr marL="119043" indent="-119043">
              <a:buFont typeface="Arial" panose="020B0604020202020204" pitchFamily="34" charset="0"/>
              <a:buChar char="•"/>
            </a:pPr>
            <a:r>
              <a:rPr lang="en-US" sz="1200" dirty="0">
                <a:latin typeface="Helvetica" pitchFamily="2" charset="0"/>
              </a:rPr>
              <a:t>Verify that Solution Meets Project Requirements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FD3F5C2-AE8B-4E59-8BCF-1580B779A7F8}"/>
              </a:ext>
            </a:extLst>
          </p:cNvPr>
          <p:cNvGrpSpPr/>
          <p:nvPr/>
        </p:nvGrpSpPr>
        <p:grpSpPr>
          <a:xfrm>
            <a:off x="7770367" y="8591272"/>
            <a:ext cx="563434" cy="1004324"/>
            <a:chOff x="17846155" y="25818934"/>
            <a:chExt cx="1452391" cy="2896094"/>
          </a:xfrm>
        </p:grpSpPr>
        <p:sp>
          <p:nvSpPr>
            <p:cNvPr id="49" name="Bent-Up Arrow 61">
              <a:extLst>
                <a:ext uri="{FF2B5EF4-FFF2-40B4-BE49-F238E27FC236}">
                  <a16:creationId xmlns:a16="http://schemas.microsoft.com/office/drawing/2014/main" id="{77D2B215-1546-48D2-9005-6333CA558A80}"/>
                </a:ext>
              </a:extLst>
            </p:cNvPr>
            <p:cNvSpPr/>
            <p:nvPr/>
          </p:nvSpPr>
          <p:spPr>
            <a:xfrm rot="16200000">
              <a:off x="17124304" y="26540785"/>
              <a:ext cx="2896094" cy="1452391"/>
            </a:xfrm>
            <a:prstGeom prst="bentUpArrow">
              <a:avLst>
                <a:gd name="adj1" fmla="val 24422"/>
                <a:gd name="adj2" fmla="val 23300"/>
                <a:gd name="adj3" fmla="val 31323"/>
              </a:avLst>
            </a:prstGeom>
            <a:ln>
              <a:solidFill>
                <a:srgbClr val="4674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F83EC2A-B885-4914-B022-CADA4E5FECBB}"/>
                </a:ext>
              </a:extLst>
            </p:cNvPr>
            <p:cNvSpPr/>
            <p:nvPr/>
          </p:nvSpPr>
          <p:spPr>
            <a:xfrm>
              <a:off x="17871172" y="28328111"/>
              <a:ext cx="1427371" cy="386917"/>
            </a:xfrm>
            <a:prstGeom prst="rect">
              <a:avLst/>
            </a:prstGeom>
            <a:ln>
              <a:solidFill>
                <a:srgbClr val="4674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36070AD-04C6-4C98-BD51-F5F7E5AA5DCF}"/>
              </a:ext>
            </a:extLst>
          </p:cNvPr>
          <p:cNvSpPr txBox="1"/>
          <p:nvPr/>
        </p:nvSpPr>
        <p:spPr>
          <a:xfrm rot="5400000">
            <a:off x="8157402" y="8770263"/>
            <a:ext cx="983966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Helvetica" pitchFamily="2" charset="0"/>
              </a:rPr>
              <a:t>Questionable Test Results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20DE14-FFDE-4AEF-8DA7-97331421AC2F}"/>
              </a:ext>
            </a:extLst>
          </p:cNvPr>
          <p:cNvGrpSpPr/>
          <p:nvPr/>
        </p:nvGrpSpPr>
        <p:grpSpPr>
          <a:xfrm>
            <a:off x="2865863" y="601532"/>
            <a:ext cx="5917665" cy="5004356"/>
            <a:chOff x="1453660" y="923271"/>
            <a:chExt cx="7481905" cy="5004356"/>
          </a:xfrm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C3F18869-D7D6-4194-B8F5-91DC3A70DAB5}"/>
                </a:ext>
              </a:extLst>
            </p:cNvPr>
            <p:cNvSpPr/>
            <p:nvPr/>
          </p:nvSpPr>
          <p:spPr>
            <a:xfrm>
              <a:off x="1453660" y="923271"/>
              <a:ext cx="6319837" cy="407702"/>
            </a:xfrm>
            <a:prstGeom prst="round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n w="28575">
                    <a:noFill/>
                  </a:ln>
                  <a:latin typeface="Helvetica" pitchFamily="2" charset="0"/>
                </a:rPr>
                <a:t>Customer Needs</a:t>
              </a:r>
            </a:p>
          </p:txBody>
        </p:sp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id="{8557DAC5-8A64-4DD7-A9DB-944EF4183209}"/>
                </a:ext>
              </a:extLst>
            </p:cNvPr>
            <p:cNvSpPr/>
            <p:nvPr/>
          </p:nvSpPr>
          <p:spPr>
            <a:xfrm>
              <a:off x="1453660" y="2052416"/>
              <a:ext cx="6319837" cy="475255"/>
            </a:xfrm>
            <a:prstGeom prst="round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n w="28575">
                    <a:noFill/>
                  </a:ln>
                  <a:latin typeface="Helvetica" pitchFamily="2" charset="0"/>
                </a:rPr>
                <a:t>Engineering Requirements/Metrics (Project Specifications)</a:t>
              </a:r>
            </a:p>
          </p:txBody>
        </p:sp>
        <p:sp>
          <p:nvSpPr>
            <p:cNvPr id="16" name="Rounded Rectangle 11">
              <a:extLst>
                <a:ext uri="{FF2B5EF4-FFF2-40B4-BE49-F238E27FC236}">
                  <a16:creationId xmlns:a16="http://schemas.microsoft.com/office/drawing/2014/main" id="{4E11B873-BF8C-431B-AA8E-DB06770BDB1F}"/>
                </a:ext>
              </a:extLst>
            </p:cNvPr>
            <p:cNvSpPr/>
            <p:nvPr/>
          </p:nvSpPr>
          <p:spPr>
            <a:xfrm>
              <a:off x="1488632" y="4877148"/>
              <a:ext cx="6276081" cy="440377"/>
            </a:xfrm>
            <a:prstGeom prst="round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n w="28575">
                    <a:noFill/>
                  </a:ln>
                  <a:latin typeface="Helvetica" pitchFamily="2" charset="0"/>
                </a:rPr>
                <a:t>Sponsor Concept Selection</a:t>
              </a:r>
            </a:p>
          </p:txBody>
        </p:sp>
        <p:sp>
          <p:nvSpPr>
            <p:cNvPr id="17" name="Rounded Rectangle 12">
              <a:extLst>
                <a:ext uri="{FF2B5EF4-FFF2-40B4-BE49-F238E27FC236}">
                  <a16:creationId xmlns:a16="http://schemas.microsoft.com/office/drawing/2014/main" id="{BD20C98E-084D-4980-B7B7-4648B80AA428}"/>
                </a:ext>
              </a:extLst>
            </p:cNvPr>
            <p:cNvSpPr/>
            <p:nvPr/>
          </p:nvSpPr>
          <p:spPr>
            <a:xfrm>
              <a:off x="1453660" y="3578700"/>
              <a:ext cx="6319837" cy="458584"/>
            </a:xfrm>
            <a:prstGeom prst="round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n w="28575">
                    <a:noFill/>
                  </a:ln>
                  <a:latin typeface="Helvetica" pitchFamily="2" charset="0"/>
                </a:rPr>
                <a:t>Concept Generation</a:t>
              </a:r>
            </a:p>
          </p:txBody>
        </p:sp>
        <p:sp>
          <p:nvSpPr>
            <p:cNvPr id="21" name="Rounded Rectangle 43">
              <a:extLst>
                <a:ext uri="{FF2B5EF4-FFF2-40B4-BE49-F238E27FC236}">
                  <a16:creationId xmlns:a16="http://schemas.microsoft.com/office/drawing/2014/main" id="{A575719F-05A4-4CA0-9513-28E82CE9828F}"/>
                </a:ext>
              </a:extLst>
            </p:cNvPr>
            <p:cNvSpPr/>
            <p:nvPr/>
          </p:nvSpPr>
          <p:spPr>
            <a:xfrm>
              <a:off x="1453660" y="1330681"/>
              <a:ext cx="6319837" cy="633984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Helvetica" pitchFamily="2" charset="0"/>
                </a:rPr>
                <a:t>Based on Customer Interviews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Helvetica" pitchFamily="2" charset="0"/>
                </a:rPr>
                <a:t>May not be Highly Technical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Helvetica" pitchFamily="2" charset="0"/>
                </a:rPr>
                <a:t>Usually Qualitative</a:t>
              </a:r>
            </a:p>
          </p:txBody>
        </p:sp>
        <p:sp>
          <p:nvSpPr>
            <p:cNvPr id="22" name="Rounded Rectangle 44">
              <a:extLst>
                <a:ext uri="{FF2B5EF4-FFF2-40B4-BE49-F238E27FC236}">
                  <a16:creationId xmlns:a16="http://schemas.microsoft.com/office/drawing/2014/main" id="{60A253F3-326F-4A7B-B88B-5409A919C1ED}"/>
                </a:ext>
              </a:extLst>
            </p:cNvPr>
            <p:cNvSpPr/>
            <p:nvPr/>
          </p:nvSpPr>
          <p:spPr>
            <a:xfrm>
              <a:off x="1488632" y="2529298"/>
              <a:ext cx="6319837" cy="96815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Helvetica" pitchFamily="2" charset="0"/>
                </a:rPr>
                <a:t>Identify Measurements &amp; Units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Helvetica" pitchFamily="2" charset="0"/>
                </a:rPr>
                <a:t>Detailed and Prioritized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Helvetica" pitchFamily="2" charset="0"/>
                </a:rPr>
                <a:t>Quantitative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Helvetica" pitchFamily="2" charset="0"/>
                </a:rPr>
                <a:t>Identify Applicable Engineering Standards</a:t>
              </a:r>
            </a:p>
          </p:txBody>
        </p:sp>
        <p:sp>
          <p:nvSpPr>
            <p:cNvPr id="23" name="Rounded Rectangle 47">
              <a:extLst>
                <a:ext uri="{FF2B5EF4-FFF2-40B4-BE49-F238E27FC236}">
                  <a16:creationId xmlns:a16="http://schemas.microsoft.com/office/drawing/2014/main" id="{BFA67616-FD86-46E2-84BF-9CF639BED386}"/>
                </a:ext>
              </a:extLst>
            </p:cNvPr>
            <p:cNvSpPr/>
            <p:nvPr/>
          </p:nvSpPr>
          <p:spPr>
            <a:xfrm>
              <a:off x="1488632" y="5322887"/>
              <a:ext cx="6275796" cy="60474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numCol="1" rtlCol="0" anchor="ctr"/>
            <a:lstStyle/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Helvetica" pitchFamily="2" charset="0"/>
                </a:rPr>
                <a:t>Use the Project Specifications as Criteria for Judging and Down Selecting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Helvetica" pitchFamily="2" charset="0"/>
                </a:rPr>
                <a:t>Sponsor Selects Alternative(s) to Pursue </a:t>
              </a:r>
            </a:p>
          </p:txBody>
        </p:sp>
        <p:sp>
          <p:nvSpPr>
            <p:cNvPr id="25" name="Rounded Rectangle 49">
              <a:extLst>
                <a:ext uri="{FF2B5EF4-FFF2-40B4-BE49-F238E27FC236}">
                  <a16:creationId xmlns:a16="http://schemas.microsoft.com/office/drawing/2014/main" id="{44D49C5E-CA6A-4869-80F6-74371C3F7EBB}"/>
                </a:ext>
              </a:extLst>
            </p:cNvPr>
            <p:cNvSpPr/>
            <p:nvPr/>
          </p:nvSpPr>
          <p:spPr>
            <a:xfrm>
              <a:off x="1453660" y="4037284"/>
              <a:ext cx="6319837" cy="753709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numCol="2" rtlCol="0" anchor="ctr"/>
            <a:lstStyle/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Helvetica" pitchFamily="2" charset="0"/>
                </a:rPr>
                <a:t>Brainstorming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Helvetica" pitchFamily="2" charset="0"/>
                </a:rPr>
                <a:t>Benchmarking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Helvetica" pitchFamily="2" charset="0"/>
                </a:rPr>
                <a:t>Sketching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Helvetica" pitchFamily="2" charset="0"/>
                </a:rPr>
                <a:t>Preliminary Engineering Calculations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Helvetica" pitchFamily="2" charset="0"/>
                </a:rPr>
                <a:t>Feasibility Assessment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Helvetica" pitchFamily="2" charset="0"/>
                </a:rPr>
                <a:t>Multiple Feasible Concepts</a:t>
              </a:r>
            </a:p>
            <a:p>
              <a:pPr marL="119043" indent="-119043">
                <a:buFont typeface="Arial" panose="020B0604020202020204" pitchFamily="34" charset="0"/>
                <a:buChar char="•"/>
              </a:pPr>
              <a:endParaRPr lang="en-US" sz="1100" dirty="0">
                <a:latin typeface="Helvetica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F80FE15-14D6-4023-9485-6689EE54CB04}"/>
                </a:ext>
              </a:extLst>
            </p:cNvPr>
            <p:cNvSpPr txBox="1"/>
            <p:nvPr/>
          </p:nvSpPr>
          <p:spPr>
            <a:xfrm rot="5400000">
              <a:off x="7976362" y="4180208"/>
              <a:ext cx="1311105" cy="583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Helvetica" pitchFamily="2" charset="0"/>
                </a:rPr>
                <a:t>Problem Not Solved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67251DA-F67D-408C-8E05-E84663A95388}"/>
                </a:ext>
              </a:extLst>
            </p:cNvPr>
            <p:cNvGrpSpPr/>
            <p:nvPr/>
          </p:nvGrpSpPr>
          <p:grpSpPr>
            <a:xfrm>
              <a:off x="7762324" y="3816505"/>
              <a:ext cx="561763" cy="1340398"/>
              <a:chOff x="17825425" y="12050292"/>
              <a:chExt cx="1448084" cy="3865207"/>
            </a:xfrm>
          </p:grpSpPr>
          <p:sp>
            <p:nvSpPr>
              <p:cNvPr id="47" name="Bent-Up Arrow 68">
                <a:extLst>
                  <a:ext uri="{FF2B5EF4-FFF2-40B4-BE49-F238E27FC236}">
                    <a16:creationId xmlns:a16="http://schemas.microsoft.com/office/drawing/2014/main" id="{1DB63D4A-9BB7-4489-A0F5-7A7C54D28CAB}"/>
                  </a:ext>
                </a:extLst>
              </p:cNvPr>
              <p:cNvSpPr/>
              <p:nvPr/>
            </p:nvSpPr>
            <p:spPr>
              <a:xfrm rot="16200000">
                <a:off x="16638470" y="13280461"/>
                <a:ext cx="3865207" cy="1404870"/>
              </a:xfrm>
              <a:prstGeom prst="bentUpArrow">
                <a:avLst>
                  <a:gd name="adj1" fmla="val 24422"/>
                  <a:gd name="adj2" fmla="val 23300"/>
                  <a:gd name="adj3" fmla="val 31323"/>
                </a:avLst>
              </a:prstGeom>
              <a:ln>
                <a:solidFill>
                  <a:srgbClr val="4674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891E7B2-C80E-4021-86DF-AE9218F41E66}"/>
                  </a:ext>
                </a:extLst>
              </p:cNvPr>
              <p:cNvSpPr/>
              <p:nvPr/>
            </p:nvSpPr>
            <p:spPr>
              <a:xfrm>
                <a:off x="17825425" y="15545063"/>
                <a:ext cx="1446002" cy="370435"/>
              </a:xfrm>
              <a:prstGeom prst="rect">
                <a:avLst/>
              </a:prstGeom>
              <a:ln>
                <a:solidFill>
                  <a:srgbClr val="4674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3AED06A-5296-477C-960B-FAEEA942C1E1}"/>
                </a:ext>
              </a:extLst>
            </p:cNvPr>
            <p:cNvGrpSpPr/>
            <p:nvPr/>
          </p:nvGrpSpPr>
          <p:grpSpPr>
            <a:xfrm>
              <a:off x="7773497" y="990466"/>
              <a:ext cx="560304" cy="1311104"/>
              <a:chOff x="17854222" y="3901055"/>
              <a:chExt cx="1444321" cy="3780736"/>
            </a:xfrm>
          </p:grpSpPr>
          <p:sp>
            <p:nvSpPr>
              <p:cNvPr id="45" name="Bent-Up Arrow 70">
                <a:extLst>
                  <a:ext uri="{FF2B5EF4-FFF2-40B4-BE49-F238E27FC236}">
                    <a16:creationId xmlns:a16="http://schemas.microsoft.com/office/drawing/2014/main" id="{0D89FDE9-CD1D-41DB-8AC4-54CC13D19A17}"/>
                  </a:ext>
                </a:extLst>
              </p:cNvPr>
              <p:cNvSpPr/>
              <p:nvPr/>
            </p:nvSpPr>
            <p:spPr>
              <a:xfrm rot="16200000">
                <a:off x="16686015" y="5069262"/>
                <a:ext cx="3780735" cy="1444321"/>
              </a:xfrm>
              <a:prstGeom prst="bentUpArrow">
                <a:avLst>
                  <a:gd name="adj1" fmla="val 24422"/>
                  <a:gd name="adj2" fmla="val 23300"/>
                  <a:gd name="adj3" fmla="val 31323"/>
                </a:avLst>
              </a:prstGeom>
              <a:ln>
                <a:solidFill>
                  <a:srgbClr val="4674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C2578B7-D602-468E-AE31-BDFF9A18A3B0}"/>
                  </a:ext>
                </a:extLst>
              </p:cNvPr>
              <p:cNvSpPr/>
              <p:nvPr/>
            </p:nvSpPr>
            <p:spPr>
              <a:xfrm>
                <a:off x="17869528" y="7295465"/>
                <a:ext cx="1429015" cy="386326"/>
              </a:xfrm>
              <a:prstGeom prst="rect">
                <a:avLst/>
              </a:prstGeom>
              <a:ln>
                <a:solidFill>
                  <a:srgbClr val="4674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D480B5F-4E72-47D4-B715-7E83338F899D}"/>
                </a:ext>
              </a:extLst>
            </p:cNvPr>
            <p:cNvSpPr txBox="1"/>
            <p:nvPr/>
          </p:nvSpPr>
          <p:spPr>
            <a:xfrm rot="5400000">
              <a:off x="7943444" y="1415189"/>
              <a:ext cx="1376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Helvetica" pitchFamily="2" charset="0"/>
                </a:rPr>
                <a:t>Clarify Requirements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4893FF3-7D1B-4D72-9B45-40B25643C3F4}"/>
                </a:ext>
              </a:extLst>
            </p:cNvPr>
            <p:cNvSpPr txBox="1"/>
            <p:nvPr/>
          </p:nvSpPr>
          <p:spPr>
            <a:xfrm rot="5400000">
              <a:off x="8016262" y="2833760"/>
              <a:ext cx="1376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Helvetica" pitchFamily="2" charset="0"/>
                </a:rPr>
                <a:t>Provide Variety </a:t>
              </a:r>
            </a:p>
            <a:p>
              <a:pPr algn="ctr"/>
              <a:r>
                <a:rPr lang="en-US" sz="1200" dirty="0">
                  <a:latin typeface="Helvetica" pitchFamily="2" charset="0"/>
                </a:rPr>
                <a:t>of Concepts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5998303-9DEF-4C36-A41F-0B78DB33B0FC}"/>
                </a:ext>
              </a:extLst>
            </p:cNvPr>
            <p:cNvGrpSpPr/>
            <p:nvPr/>
          </p:nvGrpSpPr>
          <p:grpSpPr>
            <a:xfrm>
              <a:off x="7770368" y="2318042"/>
              <a:ext cx="554363" cy="1493100"/>
              <a:chOff x="17846157" y="7729287"/>
              <a:chExt cx="1429010" cy="4305543"/>
            </a:xfrm>
          </p:grpSpPr>
          <p:sp>
            <p:nvSpPr>
              <p:cNvPr id="43" name="Bent-Up Arrow 46">
                <a:extLst>
                  <a:ext uri="{FF2B5EF4-FFF2-40B4-BE49-F238E27FC236}">
                    <a16:creationId xmlns:a16="http://schemas.microsoft.com/office/drawing/2014/main" id="{23709CE7-E6A4-4820-A1FC-92D29FE6B62F}"/>
                  </a:ext>
                </a:extLst>
              </p:cNvPr>
              <p:cNvSpPr/>
              <p:nvPr/>
            </p:nvSpPr>
            <p:spPr>
              <a:xfrm rot="16200000">
                <a:off x="16407891" y="9167553"/>
                <a:ext cx="4305542" cy="1429010"/>
              </a:xfrm>
              <a:prstGeom prst="bentUpArrow">
                <a:avLst>
                  <a:gd name="adj1" fmla="val 24422"/>
                  <a:gd name="adj2" fmla="val 23300"/>
                  <a:gd name="adj3" fmla="val 31323"/>
                </a:avLst>
              </a:prstGeom>
              <a:ln>
                <a:solidFill>
                  <a:srgbClr val="4674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E0B2012-47D6-47A7-BC49-18FC21ACD2D9}"/>
                  </a:ext>
                </a:extLst>
              </p:cNvPr>
              <p:cNvSpPr/>
              <p:nvPr/>
            </p:nvSpPr>
            <p:spPr>
              <a:xfrm>
                <a:off x="17861299" y="11629341"/>
                <a:ext cx="1413867" cy="405489"/>
              </a:xfrm>
              <a:prstGeom prst="rect">
                <a:avLst/>
              </a:prstGeom>
              <a:ln>
                <a:solidFill>
                  <a:srgbClr val="4674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82CB900-F611-42AE-87FB-88047424D1C2}"/>
              </a:ext>
            </a:extLst>
          </p:cNvPr>
          <p:cNvGrpSpPr/>
          <p:nvPr/>
        </p:nvGrpSpPr>
        <p:grpSpPr>
          <a:xfrm rot="5400000">
            <a:off x="6858018" y="6141129"/>
            <a:ext cx="842625" cy="187047"/>
            <a:chOff x="7839325" y="5851844"/>
            <a:chExt cx="842625" cy="187047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ABBDE47-5AB0-4BFB-8743-A588FC7819E1}"/>
                </a:ext>
              </a:extLst>
            </p:cNvPr>
            <p:cNvSpPr/>
            <p:nvPr/>
          </p:nvSpPr>
          <p:spPr>
            <a:xfrm>
              <a:off x="7839325" y="5851844"/>
              <a:ext cx="187047" cy="187047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46C110F-B909-4AE7-81E7-EE4DE67FA2DB}"/>
                </a:ext>
              </a:extLst>
            </p:cNvPr>
            <p:cNvSpPr/>
            <p:nvPr/>
          </p:nvSpPr>
          <p:spPr>
            <a:xfrm>
              <a:off x="8171185" y="5851844"/>
              <a:ext cx="187047" cy="187047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C791BBD-903B-491C-9B2C-727F6F2D7AB1}"/>
                </a:ext>
              </a:extLst>
            </p:cNvPr>
            <p:cNvSpPr/>
            <p:nvPr/>
          </p:nvSpPr>
          <p:spPr>
            <a:xfrm>
              <a:off x="8494903" y="5851844"/>
              <a:ext cx="187047" cy="187047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A584510-43C6-4D95-AC73-6BD1B5A09010}"/>
              </a:ext>
            </a:extLst>
          </p:cNvPr>
          <p:cNvSpPr txBox="1"/>
          <p:nvPr/>
        </p:nvSpPr>
        <p:spPr>
          <a:xfrm>
            <a:off x="418065" y="1192210"/>
            <a:ext cx="1561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Documents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E9F4E1E-330B-490E-9304-5244DFD707CE}"/>
              </a:ext>
            </a:extLst>
          </p:cNvPr>
          <p:cNvCxnSpPr>
            <a:cxnSpLocks/>
          </p:cNvCxnSpPr>
          <p:nvPr/>
        </p:nvCxnSpPr>
        <p:spPr>
          <a:xfrm flipV="1">
            <a:off x="1667072" y="1325794"/>
            <a:ext cx="1232245" cy="12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4E3ADD3-830B-447E-A215-639F483AD2C5}"/>
              </a:ext>
            </a:extLst>
          </p:cNvPr>
          <p:cNvCxnSpPr>
            <a:cxnSpLocks/>
          </p:cNvCxnSpPr>
          <p:nvPr/>
        </p:nvCxnSpPr>
        <p:spPr>
          <a:xfrm>
            <a:off x="1662376" y="1495060"/>
            <a:ext cx="1315000" cy="1337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C6196EF-E9DC-4394-A108-6C313425B62F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1667072" y="1651813"/>
            <a:ext cx="1198791" cy="2440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79D6B6AF-E501-4BAF-82C9-3A295C3D9974}"/>
              </a:ext>
            </a:extLst>
          </p:cNvPr>
          <p:cNvSpPr txBox="1"/>
          <p:nvPr/>
        </p:nvSpPr>
        <p:spPr>
          <a:xfrm>
            <a:off x="414841" y="2947265"/>
            <a:ext cx="1561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Tables, charts, calculation, sketches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001832F-143F-4CD4-8648-6316F029B0BE}"/>
              </a:ext>
            </a:extLst>
          </p:cNvPr>
          <p:cNvCxnSpPr>
            <a:cxnSpLocks/>
          </p:cNvCxnSpPr>
          <p:nvPr/>
        </p:nvCxnSpPr>
        <p:spPr>
          <a:xfrm flipV="1">
            <a:off x="1825580" y="1535700"/>
            <a:ext cx="1040283" cy="14595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92DE9AD-C18B-4F32-A38D-4AC8E718C502}"/>
              </a:ext>
            </a:extLst>
          </p:cNvPr>
          <p:cNvCxnSpPr>
            <a:cxnSpLocks/>
          </p:cNvCxnSpPr>
          <p:nvPr/>
        </p:nvCxnSpPr>
        <p:spPr>
          <a:xfrm flipV="1">
            <a:off x="1976012" y="2865396"/>
            <a:ext cx="889851" cy="37833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48EB90C-2DE4-4E09-9E66-9A3A58172180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1739590" y="3473442"/>
            <a:ext cx="1126273" cy="6189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24048A5-1F5D-403B-AC6F-17E80FE688EE}"/>
              </a:ext>
            </a:extLst>
          </p:cNvPr>
          <p:cNvCxnSpPr/>
          <p:nvPr/>
        </p:nvCxnSpPr>
        <p:spPr>
          <a:xfrm>
            <a:off x="1609478" y="3927003"/>
            <a:ext cx="1283536" cy="124717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B4F845A-C0F3-4769-95B9-66C99F72A3D5}"/>
              </a:ext>
            </a:extLst>
          </p:cNvPr>
          <p:cNvCxnSpPr/>
          <p:nvPr/>
        </p:nvCxnSpPr>
        <p:spPr>
          <a:xfrm>
            <a:off x="1479282" y="1642926"/>
            <a:ext cx="1498094" cy="3531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DE74E172-733A-4A6E-BF97-F9EDF2012F29}"/>
              </a:ext>
            </a:extLst>
          </p:cNvPr>
          <p:cNvSpPr txBox="1"/>
          <p:nvPr/>
        </p:nvSpPr>
        <p:spPr>
          <a:xfrm>
            <a:off x="212027" y="5784164"/>
            <a:ext cx="308610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Artifacts belong in the EDN</a:t>
            </a:r>
          </a:p>
        </p:txBody>
      </p:sp>
      <p:sp>
        <p:nvSpPr>
          <p:cNvPr id="94" name="Date Placeholder 93">
            <a:extLst>
              <a:ext uri="{FF2B5EF4-FFF2-40B4-BE49-F238E27FC236}">
                <a16:creationId xmlns:a16="http://schemas.microsoft.com/office/drawing/2014/main" id="{B37AA88F-D549-43F1-A054-4706A8EB8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06F8-46E8-42CB-ADEB-99AE429A10E7}" type="datetime1">
              <a:rPr lang="en-US" smtClean="0"/>
              <a:t>9/9/2019</a:t>
            </a:fld>
            <a:endParaRPr lang="en-US"/>
          </a:p>
        </p:txBody>
      </p:sp>
      <p:sp>
        <p:nvSpPr>
          <p:cNvPr id="95" name="Footer Placeholder 94">
            <a:extLst>
              <a:ext uri="{FF2B5EF4-FFF2-40B4-BE49-F238E27FC236}">
                <a16:creationId xmlns:a16="http://schemas.microsoft.com/office/drawing/2014/main" id="{0AF69C48-339C-423D-B3B6-9213C65D5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Produce lifecyle and design</a:t>
            </a:r>
          </a:p>
        </p:txBody>
      </p:sp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FC1F7F42-63A0-4E9C-A63C-2C275B62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69CB-E8AA-41A8-83F6-8FDD03F606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51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2076</TotalTime>
  <Words>695</Words>
  <Application>Microsoft Office PowerPoint</Application>
  <PresentationFormat>On-screen Show (4:3)</PresentationFormat>
  <Paragraphs>234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Office Theme</vt:lpstr>
      <vt:lpstr>Product Development and lifecycle Implications for design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development cycle</dc:title>
  <dc:creator>Miller, Scott</dc:creator>
  <cp:lastModifiedBy>Miller, Scott</cp:lastModifiedBy>
  <cp:revision>28</cp:revision>
  <dcterms:created xsi:type="dcterms:W3CDTF">2019-08-26T15:55:38Z</dcterms:created>
  <dcterms:modified xsi:type="dcterms:W3CDTF">2019-09-09T14:07:21Z</dcterms:modified>
</cp:coreProperties>
</file>