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45600" cy="32918400"/>
  <p:notesSz cx="21128038" cy="32100838"/>
  <p:defaultTextStyle>
    <a:defPPr>
      <a:defRPr lang="en-US"/>
    </a:defPPr>
    <a:lvl1pPr marL="0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1pPr>
    <a:lvl2pPr marL="1272845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2pPr>
    <a:lvl3pPr marL="2545690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3pPr>
    <a:lvl4pPr marL="381853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4pPr>
    <a:lvl5pPr marL="5091379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5pPr>
    <a:lvl6pPr marL="636422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6pPr>
    <a:lvl7pPr marL="7637069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7pPr>
    <a:lvl8pPr marL="890991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8pPr>
    <a:lvl9pPr marL="10182758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24" d="100"/>
          <a:sy n="24" d="100"/>
        </p:scale>
        <p:origin x="3029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0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3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4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6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9BD6A-C49C-4283-AEB5-BA6A21E3F702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3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762226" y="16440679"/>
            <a:ext cx="184731" cy="863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0"/>
            <a:ext cx="4052251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Project Name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  <a:endParaRPr lang="en-US" sz="36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162334"/>
            <a:ext cx="21845788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We </a:t>
            </a:r>
            <a:r>
              <a:rPr lang="en-US" sz="4400" b="1" i="1" dirty="0" smtClean="0">
                <a:solidFill>
                  <a:srgbClr val="FFFFFF"/>
                </a:solidFill>
                <a:latin typeface="MyriadPro-BoldIt"/>
              </a:rPr>
              <a:t>Are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 </a:t>
            </a:r>
            <a:r>
              <a:rPr lang="en-US" sz="4400" b="1" i="1" dirty="0" smtClean="0">
                <a:solidFill>
                  <a:srgbClr val="FFFFFF"/>
                </a:solidFill>
                <a:latin typeface="DINOT-BoldItalic"/>
              </a:rPr>
              <a:t>– </a:t>
            </a:r>
            <a:r>
              <a:rPr lang="en-US" sz="3200" b="1" i="1" dirty="0" smtClean="0">
                <a:solidFill>
                  <a:srgbClr val="FFFFFF"/>
                </a:solidFill>
                <a:latin typeface="DINOT-BoldItalic"/>
              </a:rPr>
              <a:t>Place design </a:t>
            </a:r>
            <a:r>
              <a:rPr lang="en-US" sz="3200" b="1" i="1" dirty="0">
                <a:solidFill>
                  <a:srgbClr val="FFFFFF"/>
                </a:solidFill>
                <a:latin typeface="DINOT-BoldItalic"/>
              </a:rPr>
              <a:t>t</a:t>
            </a:r>
            <a:r>
              <a:rPr lang="en-US" sz="3200" b="1" i="1" dirty="0" smtClean="0">
                <a:solidFill>
                  <a:srgbClr val="FFFFFF"/>
                </a:solidFill>
                <a:latin typeface="DINOT-BoldItalic"/>
              </a:rPr>
              <a:t>eam Participant Cards below.</a:t>
            </a:r>
            <a:endParaRPr lang="en-US" sz="36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672" y="17158831"/>
            <a:ext cx="10992260" cy="126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What Can Go Wrong?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</a:p>
          <a:p>
            <a:r>
              <a:rPr lang="en-US" sz="3200" b="1" i="1" dirty="0">
                <a:solidFill>
                  <a:srgbClr val="FFFFFF"/>
                </a:solidFill>
                <a:latin typeface="DINOT-BoldItalic"/>
              </a:rPr>
              <a:t>Think of all the ways…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1" y="28252239"/>
            <a:ext cx="21945601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200" b="1" i="1" dirty="0">
                <a:solidFill>
                  <a:srgbClr val="FFFFFF"/>
                </a:solidFill>
                <a:latin typeface="MyriadPro-BoldIt"/>
              </a:rPr>
              <a:t>What technical problems need to be solved to successfully complete this </a:t>
            </a:r>
            <a:r>
              <a:rPr lang="en-US" sz="4200" b="1" i="1" dirty="0" smtClean="0">
                <a:solidFill>
                  <a:srgbClr val="FFFFFF"/>
                </a:solidFill>
                <a:latin typeface="MyriadPro-BoldIt"/>
              </a:rPr>
              <a:t>project?</a:t>
            </a:r>
            <a:endParaRPr lang="en-US" sz="42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72" y="22282455"/>
            <a:ext cx="21845788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What classes and/or experience can you call on to help with this project?</a:t>
            </a:r>
            <a:endParaRPr lang="en-US" sz="3200" b="1" i="1" dirty="0">
              <a:solidFill>
                <a:srgbClr val="FFFFFF"/>
              </a:solidFill>
              <a:latin typeface="DINOT-BoldItalic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11034932" y="17158832"/>
            <a:ext cx="28087" cy="5123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54325" y="23346202"/>
            <a:ext cx="19897" cy="46117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588577" y="23346202"/>
            <a:ext cx="2066" cy="46117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454325" y="29121100"/>
            <a:ext cx="0" cy="36449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252932" y="0"/>
            <a:ext cx="11592857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We Imagine Our Project To Be: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34933" y="17158831"/>
            <a:ext cx="10853528" cy="156966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FFFFFF"/>
                </a:solidFill>
                <a:latin typeface="MyriadPro-BoldIt"/>
              </a:rPr>
              <a:t>What are some potential challenges?</a:t>
            </a:r>
            <a:r>
              <a:rPr lang="en-US" sz="4000" b="1" i="1" dirty="0">
                <a:solidFill>
                  <a:srgbClr val="FFFFFF"/>
                </a:solidFill>
                <a:latin typeface="DINOT-BoldItalic"/>
              </a:rPr>
              <a:t>:</a:t>
            </a:r>
          </a:p>
          <a:p>
            <a:r>
              <a:rPr lang="en-US" sz="2800" b="1" i="1" dirty="0">
                <a:solidFill>
                  <a:srgbClr val="FFFFFF"/>
                </a:solidFill>
                <a:latin typeface="DINOT-BoldItalic"/>
              </a:rPr>
              <a:t>What insights do you have about technical, societal, financial, ethical, environmental challenges...</a:t>
            </a:r>
            <a:endParaRPr lang="en-US" sz="2000" b="1" i="1" dirty="0">
              <a:solidFill>
                <a:srgbClr val="FFFFFF"/>
              </a:solidFill>
              <a:latin typeface="DINOT-BoldItalic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251536" y="769441"/>
            <a:ext cx="5669280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4588002" y="29121100"/>
            <a:ext cx="0" cy="36449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6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81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DINOT-BoldItalic</vt:lpstr>
      <vt:lpstr>MyriadPro-BoldIt</vt:lpstr>
      <vt:lpstr>Office Theme</vt:lpstr>
      <vt:lpstr>PowerPoint Presentation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Aren Paster</cp:lastModifiedBy>
  <cp:revision>20</cp:revision>
  <cp:lastPrinted>2019-08-23T18:19:49Z</cp:lastPrinted>
  <dcterms:created xsi:type="dcterms:W3CDTF">2019-07-29T19:54:09Z</dcterms:created>
  <dcterms:modified xsi:type="dcterms:W3CDTF">2022-08-22T19:25:35Z</dcterms:modified>
</cp:coreProperties>
</file>