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1" autoAdjust="0"/>
    <p:restoredTop sz="94660"/>
  </p:normalViewPr>
  <p:slideViewPr>
    <p:cSldViewPr snapToGrid="0">
      <p:cViewPr varScale="1">
        <p:scale>
          <a:sx n="61" d="100"/>
          <a:sy n="61" d="100"/>
        </p:scale>
        <p:origin x="21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3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2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5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3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6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1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0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6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A370F-FFAC-4444-BE62-975B178EB0B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0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474" y="0"/>
            <a:ext cx="3678491" cy="4800600"/>
            <a:chOff x="-3474" y="0"/>
            <a:chExt cx="3678491" cy="4800600"/>
          </a:xfrm>
        </p:grpSpPr>
        <p:grpSp>
          <p:nvGrpSpPr>
            <p:cNvPr id="15" name="Group 14"/>
            <p:cNvGrpSpPr/>
            <p:nvPr/>
          </p:nvGrpSpPr>
          <p:grpSpPr>
            <a:xfrm>
              <a:off x="-3474" y="0"/>
              <a:ext cx="3678491" cy="4800600"/>
              <a:chOff x="-3474" y="0"/>
              <a:chExt cx="3678491" cy="4800600"/>
            </a:xfrm>
          </p:grpSpPr>
          <p:sp>
            <p:nvSpPr>
              <p:cNvPr id="4" name="Rectangle 3"/>
              <p:cNvSpPr>
                <a:spLocks/>
              </p:cNvSpPr>
              <p:nvPr/>
            </p:nvSpPr>
            <p:spPr>
              <a:xfrm>
                <a:off x="0" y="0"/>
                <a:ext cx="3657600" cy="48006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828800" y="40718"/>
                <a:ext cx="1804087" cy="85555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779373" y="0"/>
                <a:ext cx="8066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Your name</a:t>
                </a:r>
                <a:endParaRPr lang="en-US" sz="11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070" y="40718"/>
                <a:ext cx="1804087" cy="142232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0" y="24714"/>
                <a:ext cx="184115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Something that represents you  </a:t>
                </a:r>
                <a:r>
                  <a:rPr lang="en-US" sz="1100" i="1" dirty="0" smtClean="0"/>
                  <a:t>(e.g. a doodle or sketch)</a:t>
                </a:r>
                <a:endParaRPr lang="en-US" sz="1100" i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828800" y="896271"/>
                <a:ext cx="1804087" cy="566768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78763" y="850774"/>
                <a:ext cx="122020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Major / Class Year</a:t>
                </a:r>
                <a:endParaRPr lang="en-US" sz="11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-1" y="1445279"/>
                <a:ext cx="303801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What are your personal goals for Capstone?</a:t>
                </a:r>
              </a:p>
              <a:p>
                <a:r>
                  <a:rPr lang="en-US" sz="1100" i="1" dirty="0" smtClean="0"/>
                  <a:t>(e.g. I would like to learn…, I would like to try to… )</a:t>
                </a:r>
                <a:endParaRPr lang="en-US" sz="1100" i="1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7070" y="2908318"/>
                <a:ext cx="3595817" cy="1846564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2355" y="2908318"/>
                <a:ext cx="36328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Share a thought – something you are excited about, something you are concerned about…</a:t>
                </a:r>
                <a:endParaRPr lang="en-US" sz="1100" i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-3474" y="4560484"/>
                <a:ext cx="367849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 smtClean="0"/>
                  <a:t>Based on material shared at the Olin College Summer Institute 2019</a:t>
                </a:r>
                <a:endParaRPr lang="en-US" sz="900" i="1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63826" y="3287124"/>
              <a:ext cx="3389058" cy="1320657"/>
              <a:chOff x="63826" y="3287124"/>
              <a:chExt cx="3389058" cy="1320657"/>
            </a:xfrm>
          </p:grpSpPr>
          <p:sp>
            <p:nvSpPr>
              <p:cNvPr id="52" name="Cloud Callout 51"/>
              <p:cNvSpPr/>
              <p:nvPr/>
            </p:nvSpPr>
            <p:spPr>
              <a:xfrm>
                <a:off x="707470" y="3287124"/>
                <a:ext cx="2745414" cy="1269242"/>
              </a:xfrm>
              <a:prstGeom prst="cloudCallout">
                <a:avLst>
                  <a:gd name="adj1" fmla="val -60684"/>
                  <a:gd name="adj2" fmla="val 34846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3" name="Picture 52" descr="Free vector graphic: &lt;strong&gt;Person&lt;/strong&gt;, Symbol, Icon, Abstract - Free ..."/>
              <p:cNvPicPr>
                <a:picLocks noChangeAspect="1"/>
              </p:cNvPicPr>
              <p:nvPr/>
            </p:nvPicPr>
            <p:blipFill rotWithShape="1"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  <a14:imgEffect>
                          <a14:brightnessContrast bright="32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5862"/>
              <a:stretch/>
            </p:blipFill>
            <p:spPr>
              <a:xfrm>
                <a:off x="63826" y="4276284"/>
                <a:ext cx="405302" cy="331497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sp>
          <p:nvSpPr>
            <p:cNvPr id="64" name="TextBox 63"/>
            <p:cNvSpPr txBox="1"/>
            <p:nvPr/>
          </p:nvSpPr>
          <p:spPr>
            <a:xfrm>
              <a:off x="1798575" y="530094"/>
              <a:ext cx="18582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Preferred Nickname </a:t>
              </a:r>
              <a:r>
                <a:rPr lang="en-US" sz="1100" dirty="0" smtClean="0"/>
                <a:t>__________</a:t>
              </a:r>
            </a:p>
            <a:p>
              <a:r>
                <a:rPr lang="en-US" sz="900" dirty="0" smtClean="0"/>
                <a:t>Pronoun: He / She / They / _______</a:t>
              </a:r>
              <a:endParaRPr lang="en-US" sz="900" dirty="0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0" y="4787255"/>
            <a:ext cx="3678491" cy="4800600"/>
            <a:chOff x="-3474" y="0"/>
            <a:chExt cx="3678491" cy="4800600"/>
          </a:xfrm>
        </p:grpSpPr>
        <p:grpSp>
          <p:nvGrpSpPr>
            <p:cNvPr id="117" name="Group 116"/>
            <p:cNvGrpSpPr/>
            <p:nvPr/>
          </p:nvGrpSpPr>
          <p:grpSpPr>
            <a:xfrm>
              <a:off x="-3474" y="0"/>
              <a:ext cx="3678491" cy="4800600"/>
              <a:chOff x="-3474" y="0"/>
              <a:chExt cx="3678491" cy="4800600"/>
            </a:xfrm>
          </p:grpSpPr>
          <p:sp>
            <p:nvSpPr>
              <p:cNvPr id="122" name="Rectangle 121"/>
              <p:cNvSpPr>
                <a:spLocks/>
              </p:cNvSpPr>
              <p:nvPr/>
            </p:nvSpPr>
            <p:spPr>
              <a:xfrm>
                <a:off x="0" y="0"/>
                <a:ext cx="3657600" cy="48006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828800" y="40718"/>
                <a:ext cx="1804087" cy="85555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1779373" y="0"/>
                <a:ext cx="8066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Your name</a:t>
                </a:r>
                <a:endParaRPr lang="en-US" sz="1100" dirty="0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37070" y="40718"/>
                <a:ext cx="1804087" cy="142232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0" y="24714"/>
                <a:ext cx="184115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Something that represents you  </a:t>
                </a:r>
                <a:r>
                  <a:rPr lang="en-US" sz="1100" i="1" dirty="0" smtClean="0"/>
                  <a:t>(e.g. a doodle or sketch)</a:t>
                </a:r>
                <a:endParaRPr lang="en-US" sz="11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828800" y="896271"/>
                <a:ext cx="1804087" cy="566768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1778763" y="850774"/>
                <a:ext cx="122020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Major / Class Year</a:t>
                </a:r>
                <a:endParaRPr lang="en-US" sz="1100" dirty="0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-1" y="1445279"/>
                <a:ext cx="303801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What are your personal goals for Capstone?</a:t>
                </a:r>
              </a:p>
              <a:p>
                <a:r>
                  <a:rPr lang="en-US" sz="1100" i="1" dirty="0" smtClean="0"/>
                  <a:t>(e.g. I would like to learn…, I would like to try to… )</a:t>
                </a:r>
                <a:endParaRPr lang="en-US" sz="1100" i="1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37070" y="2908318"/>
                <a:ext cx="3595817" cy="1846564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12355" y="2908318"/>
                <a:ext cx="36328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Share a thought – something you are excited about, something you are concerned about…</a:t>
                </a:r>
                <a:endParaRPr lang="en-US" sz="1100" i="1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-3474" y="4560484"/>
                <a:ext cx="367849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 smtClean="0"/>
                  <a:t>Based on material shared at the Olin College Summer Institute 2019</a:t>
                </a:r>
                <a:endParaRPr lang="en-US" sz="900" i="1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3826" y="3287124"/>
              <a:ext cx="3389058" cy="1320657"/>
              <a:chOff x="63826" y="3287124"/>
              <a:chExt cx="3389058" cy="1320657"/>
            </a:xfrm>
          </p:grpSpPr>
          <p:sp>
            <p:nvSpPr>
              <p:cNvPr id="120" name="Cloud Callout 119"/>
              <p:cNvSpPr/>
              <p:nvPr/>
            </p:nvSpPr>
            <p:spPr>
              <a:xfrm>
                <a:off x="707470" y="3287124"/>
                <a:ext cx="2745414" cy="1269242"/>
              </a:xfrm>
              <a:prstGeom prst="cloudCallout">
                <a:avLst>
                  <a:gd name="adj1" fmla="val -60684"/>
                  <a:gd name="adj2" fmla="val 34846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1" name="Picture 120" descr="Free vector graphic: &lt;strong&gt;Person&lt;/strong&gt;, Symbol, Icon, Abstract - Free ..."/>
              <p:cNvPicPr>
                <a:picLocks noChangeAspect="1"/>
              </p:cNvPicPr>
              <p:nvPr/>
            </p:nvPicPr>
            <p:blipFill rotWithShape="1"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  <a14:imgEffect>
                          <a14:brightnessContrast bright="32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5862"/>
              <a:stretch/>
            </p:blipFill>
            <p:spPr>
              <a:xfrm>
                <a:off x="63826" y="4276284"/>
                <a:ext cx="405302" cy="331497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sp>
          <p:nvSpPr>
            <p:cNvPr id="119" name="TextBox 118"/>
            <p:cNvSpPr txBox="1"/>
            <p:nvPr/>
          </p:nvSpPr>
          <p:spPr>
            <a:xfrm>
              <a:off x="1798575" y="530094"/>
              <a:ext cx="18582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Preferred Nickname </a:t>
              </a:r>
              <a:r>
                <a:rPr lang="en-US" sz="1100" dirty="0" smtClean="0"/>
                <a:t>__________</a:t>
              </a:r>
            </a:p>
            <a:p>
              <a:r>
                <a:rPr lang="en-US" sz="900" dirty="0" smtClean="0"/>
                <a:t>Pronoun: He / She / They / _______</a:t>
              </a:r>
              <a:endParaRPr lang="en-US" sz="900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3692600" y="0"/>
            <a:ext cx="3678491" cy="4800600"/>
            <a:chOff x="-3474" y="0"/>
            <a:chExt cx="3678491" cy="4800600"/>
          </a:xfrm>
        </p:grpSpPr>
        <p:grpSp>
          <p:nvGrpSpPr>
            <p:cNvPr id="134" name="Group 133"/>
            <p:cNvGrpSpPr/>
            <p:nvPr/>
          </p:nvGrpSpPr>
          <p:grpSpPr>
            <a:xfrm>
              <a:off x="-3474" y="0"/>
              <a:ext cx="3678491" cy="4800600"/>
              <a:chOff x="-3474" y="0"/>
              <a:chExt cx="3678491" cy="4800600"/>
            </a:xfrm>
          </p:grpSpPr>
          <p:sp>
            <p:nvSpPr>
              <p:cNvPr id="139" name="Rectangle 138"/>
              <p:cNvSpPr>
                <a:spLocks/>
              </p:cNvSpPr>
              <p:nvPr/>
            </p:nvSpPr>
            <p:spPr>
              <a:xfrm>
                <a:off x="0" y="0"/>
                <a:ext cx="3657600" cy="48006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1828800" y="40718"/>
                <a:ext cx="1804087" cy="85555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1779373" y="0"/>
                <a:ext cx="8066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Your name</a:t>
                </a:r>
                <a:endParaRPr lang="en-US" sz="1100" dirty="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37070" y="40718"/>
                <a:ext cx="1804087" cy="142232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0" y="24714"/>
                <a:ext cx="184115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Something that represents you  </a:t>
                </a:r>
                <a:r>
                  <a:rPr lang="en-US" sz="1100" i="1" dirty="0" smtClean="0"/>
                  <a:t>(e.g. a doodle or sketch)</a:t>
                </a:r>
                <a:endParaRPr lang="en-US" sz="1100" i="1" dirty="0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828800" y="896271"/>
                <a:ext cx="1804087" cy="566768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1778763" y="850774"/>
                <a:ext cx="122020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Major / Class Year</a:t>
                </a:r>
                <a:endParaRPr lang="en-US" sz="1100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-1" y="1445279"/>
                <a:ext cx="303801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What are your personal goals for Capstone?</a:t>
                </a:r>
              </a:p>
              <a:p>
                <a:r>
                  <a:rPr lang="en-US" sz="1100" i="1" dirty="0" smtClean="0"/>
                  <a:t>(e.g. I would like to learn…, I would like to try to… )</a:t>
                </a:r>
                <a:endParaRPr lang="en-US" sz="1100" i="1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37070" y="2908318"/>
                <a:ext cx="3595817" cy="1846564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12355" y="2908318"/>
                <a:ext cx="36328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Share a thought – something you are excited about, something you are concerned about…</a:t>
                </a:r>
                <a:endParaRPr lang="en-US" sz="1100" i="1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-3474" y="4560484"/>
                <a:ext cx="367849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 smtClean="0"/>
                  <a:t>Based on material shared at the Olin College Summer Institute 2019</a:t>
                </a:r>
                <a:endParaRPr lang="en-US" sz="900" i="1" dirty="0"/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63826" y="3287124"/>
              <a:ext cx="3389058" cy="1320657"/>
              <a:chOff x="63826" y="3287124"/>
              <a:chExt cx="3389058" cy="1320657"/>
            </a:xfrm>
          </p:grpSpPr>
          <p:sp>
            <p:nvSpPr>
              <p:cNvPr id="137" name="Cloud Callout 136"/>
              <p:cNvSpPr/>
              <p:nvPr/>
            </p:nvSpPr>
            <p:spPr>
              <a:xfrm>
                <a:off x="707470" y="3287124"/>
                <a:ext cx="2745414" cy="1269242"/>
              </a:xfrm>
              <a:prstGeom prst="cloudCallout">
                <a:avLst>
                  <a:gd name="adj1" fmla="val -60684"/>
                  <a:gd name="adj2" fmla="val 34846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8" name="Picture 137" descr="Free vector graphic: &lt;strong&gt;Person&lt;/strong&gt;, Symbol, Icon, Abstract - Free ..."/>
              <p:cNvPicPr>
                <a:picLocks noChangeAspect="1"/>
              </p:cNvPicPr>
              <p:nvPr/>
            </p:nvPicPr>
            <p:blipFill rotWithShape="1"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  <a14:imgEffect>
                          <a14:brightnessContrast bright="32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5862"/>
              <a:stretch/>
            </p:blipFill>
            <p:spPr>
              <a:xfrm>
                <a:off x="63826" y="4276284"/>
                <a:ext cx="405302" cy="331497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sp>
          <p:nvSpPr>
            <p:cNvPr id="136" name="TextBox 135"/>
            <p:cNvSpPr txBox="1"/>
            <p:nvPr/>
          </p:nvSpPr>
          <p:spPr>
            <a:xfrm>
              <a:off x="1798575" y="530094"/>
              <a:ext cx="18582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Preferred Nickname </a:t>
              </a:r>
              <a:r>
                <a:rPr lang="en-US" sz="1100" dirty="0" smtClean="0"/>
                <a:t>__________</a:t>
              </a:r>
            </a:p>
            <a:p>
              <a:r>
                <a:rPr lang="en-US" sz="900" dirty="0" smtClean="0"/>
                <a:t>Pronoun: He / She / They / _______</a:t>
              </a:r>
              <a:endParaRPr lang="en-US" sz="900" dirty="0"/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3695895" y="4786497"/>
            <a:ext cx="3678491" cy="4800600"/>
            <a:chOff x="-3474" y="0"/>
            <a:chExt cx="3678491" cy="4800600"/>
          </a:xfrm>
        </p:grpSpPr>
        <p:grpSp>
          <p:nvGrpSpPr>
            <p:cNvPr id="151" name="Group 150"/>
            <p:cNvGrpSpPr/>
            <p:nvPr/>
          </p:nvGrpSpPr>
          <p:grpSpPr>
            <a:xfrm>
              <a:off x="-3474" y="0"/>
              <a:ext cx="3678491" cy="4800600"/>
              <a:chOff x="-3474" y="0"/>
              <a:chExt cx="3678491" cy="4800600"/>
            </a:xfrm>
          </p:grpSpPr>
          <p:sp>
            <p:nvSpPr>
              <p:cNvPr id="156" name="Rectangle 155"/>
              <p:cNvSpPr>
                <a:spLocks/>
              </p:cNvSpPr>
              <p:nvPr/>
            </p:nvSpPr>
            <p:spPr>
              <a:xfrm>
                <a:off x="0" y="0"/>
                <a:ext cx="3657600" cy="48006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828800" y="40718"/>
                <a:ext cx="1804087" cy="85555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779373" y="0"/>
                <a:ext cx="80663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Your name</a:t>
                </a:r>
                <a:endParaRPr lang="en-US" sz="1100" dirty="0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37070" y="40718"/>
                <a:ext cx="1804087" cy="142232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0" y="24714"/>
                <a:ext cx="184115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Something that represents you  </a:t>
                </a:r>
                <a:r>
                  <a:rPr lang="en-US" sz="1100" i="1" dirty="0" smtClean="0"/>
                  <a:t>(e.g. a doodle or sketch)</a:t>
                </a:r>
                <a:endParaRPr lang="en-US" sz="1100" i="1" dirty="0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828800" y="896271"/>
                <a:ext cx="1804087" cy="566768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1778763" y="850774"/>
                <a:ext cx="122020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Major / Class Year</a:t>
                </a:r>
                <a:endParaRPr lang="en-US" sz="1100" dirty="0"/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-1" y="1445279"/>
                <a:ext cx="303801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What are your personal goals for Capstone?</a:t>
                </a:r>
              </a:p>
              <a:p>
                <a:r>
                  <a:rPr lang="en-US" sz="1100" i="1" dirty="0" smtClean="0"/>
                  <a:t>(e.g. I would like to learn…, I would like to try to… )</a:t>
                </a:r>
                <a:endParaRPr lang="en-US" sz="1100" i="1" dirty="0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37070" y="2908318"/>
                <a:ext cx="3595817" cy="1846564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12355" y="2908318"/>
                <a:ext cx="363288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Share a thought – something you are excited about, something you are concerned about…</a:t>
                </a:r>
                <a:endParaRPr lang="en-US" sz="1100" i="1" dirty="0"/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-3474" y="4560484"/>
                <a:ext cx="367849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i="1" dirty="0" smtClean="0"/>
                  <a:t>Based on material shared at the Olin College Summer Institute 2019</a:t>
                </a:r>
                <a:endParaRPr lang="en-US" sz="900" i="1" dirty="0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63826" y="3287124"/>
              <a:ext cx="3389058" cy="1320657"/>
              <a:chOff x="63826" y="3287124"/>
              <a:chExt cx="3389058" cy="1320657"/>
            </a:xfrm>
          </p:grpSpPr>
          <p:sp>
            <p:nvSpPr>
              <p:cNvPr id="154" name="Cloud Callout 153"/>
              <p:cNvSpPr/>
              <p:nvPr/>
            </p:nvSpPr>
            <p:spPr>
              <a:xfrm>
                <a:off x="707470" y="3287124"/>
                <a:ext cx="2745414" cy="1269242"/>
              </a:xfrm>
              <a:prstGeom prst="cloudCallout">
                <a:avLst>
                  <a:gd name="adj1" fmla="val -60684"/>
                  <a:gd name="adj2" fmla="val 34846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55" name="Picture 154" descr="Free vector graphic: &lt;strong&gt;Person&lt;/strong&gt;, Symbol, Icon, Abstract - Free ..."/>
              <p:cNvPicPr>
                <a:picLocks noChangeAspect="1"/>
              </p:cNvPicPr>
              <p:nvPr/>
            </p:nvPicPr>
            <p:blipFill rotWithShape="1"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  <a14:imgEffect>
                          <a14:brightnessContrast bright="32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5862"/>
              <a:stretch/>
            </p:blipFill>
            <p:spPr>
              <a:xfrm>
                <a:off x="63826" y="4276284"/>
                <a:ext cx="405302" cy="331497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sp>
          <p:nvSpPr>
            <p:cNvPr id="153" name="TextBox 152"/>
            <p:cNvSpPr txBox="1"/>
            <p:nvPr/>
          </p:nvSpPr>
          <p:spPr>
            <a:xfrm>
              <a:off x="1798575" y="530094"/>
              <a:ext cx="18582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Preferred Nickname </a:t>
              </a:r>
              <a:r>
                <a:rPr lang="en-US" sz="1100" dirty="0" smtClean="0"/>
                <a:t>__________</a:t>
              </a:r>
            </a:p>
            <a:p>
              <a:r>
                <a:rPr lang="en-US" sz="900" dirty="0" smtClean="0"/>
                <a:t>Pronoun: He / She / They / _______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6268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328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Mark</dc:creator>
  <cp:lastModifiedBy>Aren Paster</cp:lastModifiedBy>
  <cp:revision>5</cp:revision>
  <dcterms:created xsi:type="dcterms:W3CDTF">2019-08-12T19:38:49Z</dcterms:created>
  <dcterms:modified xsi:type="dcterms:W3CDTF">2021-08-24T12:25:42Z</dcterms:modified>
</cp:coreProperties>
</file>