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334" y="125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– DO NOT PRINT your poster unless specifically asked!!!!</a:t>
            </a:r>
            <a:br>
              <a:rPr lang="en-US" dirty="0"/>
            </a:br>
            <a:r>
              <a:rPr lang="en-US" dirty="0"/>
              <a:t>Design Lab Team:</a:t>
            </a:r>
          </a:p>
          <a:p>
            <a:r>
              <a:rPr lang="en-US" sz="1200" dirty="0"/>
              <a:t>- DO NOT use glossy paper. It is twice the cost and glare from classroom lights make it hard to read.</a:t>
            </a:r>
          </a:p>
          <a:p>
            <a:r>
              <a:rPr lang="en-US" sz="1200"/>
              <a:t>- Printed </a:t>
            </a:r>
            <a:r>
              <a:rPr lang="en-US" sz="1200" dirty="0"/>
              <a:t>full size this will be 3ft x 4ft – Help Desk has printing instructions (sadly not posted on-line)</a:t>
            </a:r>
            <a:endParaRPr lang="en-US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Board_of_Directors_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rpi.edu/projects" TargetMode="External"/><Relationship Id="rId4" Type="http://schemas.openxmlformats.org/officeDocument/2006/relationships/hyperlink" Target="https://designlab.eng.rpi.edu/edn/projects/capstone-support-dev/wiki/Post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5153725" cy="141573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Client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0294645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Client Mentor(s): Name1, Name2, …  ; Project Engineer: Name (Dept.); Chief Engineer: Name (Dept.)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Slides 2-4 contain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324600"/>
            <a:ext cx="39502080" cy="25275537"/>
          </a:xfrm>
        </p:spPr>
        <p:txBody>
          <a:bodyPr vert="horz" lIns="438912" tIns="219456" rIns="438912" bIns="219456" rtlCol="0" anchor="t">
            <a:normAutofit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3"/>
              </a:rPr>
              <a:t>Board of Directors Review</a:t>
            </a:r>
            <a:endParaRPr lang="en-US" sz="8000" dirty="0"/>
          </a:p>
          <a:p>
            <a:pPr lvl="1"/>
            <a:r>
              <a:rPr lang="en-US" sz="8000" dirty="0">
                <a:hlinkClick r:id="rId4"/>
              </a:rPr>
              <a:t>https://designlab.eng.rpi.edu/edn/projects/capstone-support-dev/wiki/Poster</a:t>
            </a:r>
            <a:r>
              <a:rPr lang="en-US" sz="8000" dirty="0"/>
              <a:t> </a:t>
            </a:r>
          </a:p>
          <a:p>
            <a:r>
              <a:rPr lang="en-US" sz="8000" dirty="0"/>
              <a:t>Project Engineers’ department is “CORE”, </a:t>
            </a:r>
            <a:r>
              <a:rPr lang="en-US" sz="8000" b="1" u="sng" dirty="0"/>
              <a:t>except</a:t>
            </a:r>
            <a:r>
              <a:rPr lang="en-US" sz="8000" dirty="0"/>
              <a:t> for Prof. Kanai, who is a member of ECSE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Industrial 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5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  <a:p>
            <a:r>
              <a:rPr lang="en-US" sz="8000" dirty="0">
                <a:ea typeface="+mn-lt"/>
                <a:cs typeface="+mn-lt"/>
              </a:rPr>
              <a:t>BDR Posters will be displayed on the monitors in the classroom</a:t>
            </a:r>
          </a:p>
          <a:p>
            <a:r>
              <a:rPr lang="en-US" sz="8000" dirty="0">
                <a:ea typeface="+mn-lt"/>
                <a:cs typeface="+mn-lt"/>
              </a:rPr>
              <a:t>Final posters will be printed and hung on easels for Design Showcase</a:t>
            </a:r>
          </a:p>
          <a:p>
            <a:pPr marL="0" indent="0">
              <a:buNone/>
            </a:pPr>
            <a:endParaRPr lang="en-US" sz="8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43100" y="5029200"/>
            <a:ext cx="40005000" cy="1979001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n-US" sz="8000" dirty="0"/>
              <a:t>Required Poster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Purpose</a:t>
            </a:r>
            <a:r>
              <a:rPr lang="en-US" sz="8000" dirty="0"/>
              <a:t>  (ultimate project goals &amp; client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Past Work and/or Project History </a:t>
            </a:r>
            <a:r>
              <a:rPr lang="en-US" sz="8000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Semester Objectives/Requirements  </a:t>
            </a:r>
            <a:r>
              <a:rPr lang="en-US" sz="8000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Technical Approach, Results and Accomplishments to Date </a:t>
            </a:r>
            <a:r>
              <a:rPr lang="en-US" sz="8000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Next Steps and Plan </a:t>
            </a:r>
            <a:r>
              <a:rPr lang="en-US" sz="8000" dirty="0"/>
              <a:t>(How you plan to succeed, what are your scheduled next steps)</a:t>
            </a:r>
          </a:p>
          <a:p>
            <a:pPr marL="2808125" lvl="2" indent="-614266">
              <a:buFont typeface="Arial" pitchFamily="34" charset="0"/>
              <a:buChar char="•"/>
            </a:pPr>
            <a:endParaRPr lang="en-US" sz="8000" dirty="0"/>
          </a:p>
          <a:p>
            <a:pPr marL="614266" lvl="1" indent="-614266">
              <a:buFont typeface="Arial" pitchFamily="34" charset="0"/>
              <a:buChar char="•"/>
            </a:pPr>
            <a:r>
              <a:rPr lang="en-US" sz="8000" b="1" u="sng" dirty="0"/>
              <a:t>Font of bulleted text should be 66 pt or larger, annotations and axis labels 48 pt or larger.</a:t>
            </a:r>
          </a:p>
          <a:p>
            <a:pPr marL="614266" lvl="1" indent="-614266">
              <a:buFont typeface="Arial" pitchFamily="34" charset="0"/>
              <a:buChar char="•"/>
            </a:pPr>
            <a:endParaRPr lang="en-US" sz="8000" dirty="0"/>
          </a:p>
          <a:p>
            <a:pPr lvl="1"/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For RPI sponsored projects, use this logo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DE27B-D218-2881-B04A-6880E6471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800" y="24307800"/>
            <a:ext cx="2670053" cy="2670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6F23E2-4E9B-7A09-51DC-CE67DF38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/>
              <a:t>MIDTERM POSTER</a:t>
            </a:r>
            <a:br>
              <a:rPr lang="en-US" sz="9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9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B7524A-0688-FF15-EC28-14EBC769C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5089548-4B9A-839B-F54B-E0982B5C280E}"/>
              </a:ext>
            </a:extLst>
          </p:cNvPr>
          <p:cNvSpPr txBox="1"/>
          <p:nvPr/>
        </p:nvSpPr>
        <p:spPr>
          <a:xfrm>
            <a:off x="1943100" y="5791200"/>
            <a:ext cx="40005000" cy="14865588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Content should be an update of what team actually achieved during semester, and future direction of project.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dirty="0"/>
              <a:t>Few changes needed to </a:t>
            </a:r>
            <a:r>
              <a:rPr lang="en-US" sz="8000" b="1" dirty="0"/>
              <a:t>Purpose</a:t>
            </a:r>
            <a:r>
              <a:rPr lang="en-US" sz="8000" dirty="0"/>
              <a:t>, </a:t>
            </a:r>
            <a:r>
              <a:rPr lang="en-US" sz="8000" b="1" dirty="0"/>
              <a:t>Past Work</a:t>
            </a:r>
            <a:r>
              <a:rPr lang="en-US" sz="8000" dirty="0"/>
              <a:t>, &amp; </a:t>
            </a:r>
            <a:r>
              <a:rPr lang="en-US" sz="8000" b="1" dirty="0"/>
              <a:t>Objectives </a:t>
            </a:r>
            <a:r>
              <a:rPr lang="en-US" sz="8000" dirty="0"/>
              <a:t>sections</a:t>
            </a:r>
            <a:endParaRPr lang="en-US" sz="8000" b="1" dirty="0"/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b="1" dirty="0"/>
              <a:t>Technical Approach </a:t>
            </a:r>
            <a:r>
              <a:rPr lang="en-US" sz="8000" dirty="0"/>
              <a:t>can be dropped for more discussion of </a:t>
            </a:r>
            <a:r>
              <a:rPr lang="en-US" sz="8000" b="1" dirty="0"/>
              <a:t>Accomplishments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b="1" dirty="0"/>
              <a:t>Next Steps </a:t>
            </a:r>
            <a:r>
              <a:rPr lang="en-US" sz="8000" dirty="0"/>
              <a:t>are what future team or client can pursue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u="sng" dirty="0"/>
              <a:t>Font of bulleted text should be 48 pt or larger, annotations and axis labels 36 pt or larger.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For RPI sponsored projects, use this logo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F96146-C7FD-8EF4-D1F6-7C491F840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0" y="19321761"/>
            <a:ext cx="2670053" cy="2670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50D6-CC23-A6AE-A38D-73A10C50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2796538"/>
          </a:xfrm>
        </p:spPr>
        <p:txBody>
          <a:bodyPr>
            <a:normAutofit/>
          </a:bodyPr>
          <a:lstStyle/>
          <a:p>
            <a:r>
              <a:rPr lang="en-US" sz="9600" b="1" dirty="0"/>
              <a:t>FINAL POSTER</a:t>
            </a:r>
          </a:p>
        </p:txBody>
      </p:sp>
    </p:spTree>
    <p:extLst>
      <p:ext uri="{BB962C8B-B14F-4D97-AF65-F5344CB8AC3E}">
        <p14:creationId xmlns:p14="http://schemas.microsoft.com/office/powerpoint/2010/main" val="66170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572</Words>
  <Application>Microsoft Office PowerPoint</Application>
  <PresentationFormat>Custom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Previous slide was a TEMPLATE for the poster. Slides 2-4 contain INSTRUCTIONS for the poster</vt:lpstr>
      <vt:lpstr>MIDTERM POSTER </vt:lpstr>
      <vt:lpstr>FINAL POSTER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Paster, Aren</cp:lastModifiedBy>
  <cp:revision>202</cp:revision>
  <dcterms:created xsi:type="dcterms:W3CDTF">2010-10-13T15:25:13Z</dcterms:created>
  <dcterms:modified xsi:type="dcterms:W3CDTF">2024-12-20T16:57:37Z</dcterms:modified>
</cp:coreProperties>
</file>