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99FA8-18F9-D848-23A2-BF1AC0A913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5B1A8C-37E4-8CC5-6A75-A108D2EFC7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115FE0-DE91-E166-3EDA-FA3517F8A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3D22-CC63-48D8-A01D-B67A721ACA0C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4AC05-4A02-25D9-407F-5F7D895E3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0F3CD9-A248-9A7E-08D8-A0F7523C9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A2A89-CC3D-44AF-9293-C30C2EF11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021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C9C50-BAAF-76CB-050F-95CD47014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229A17-DD2F-7E6A-F40D-544464AB22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54E7F1-555E-0D3A-78C9-8AFCC0290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3D22-CC63-48D8-A01D-B67A721ACA0C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475959-5F27-8114-786D-93E672C04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D1248-CB64-849A-E90E-EC553144C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A2A89-CC3D-44AF-9293-C30C2EF11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023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D20080-BB05-5E80-90AB-3F2FF74FA2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5DFA20-A501-9F18-791F-85DE162B63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24FC2-AA3C-EB45-CEB4-A2D44F7EE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3D22-CC63-48D8-A01D-B67A721ACA0C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FC131-EA00-8FCC-E545-D985F06B0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66B00-E05D-1D50-2B2D-7FEC1AC18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A2A89-CC3D-44AF-9293-C30C2EF11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165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4B299-8124-BFA4-775E-49C02F1A6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0EAEF-4F60-2CB7-728B-6D0B6E9D1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1E8C44-048E-913E-3510-41956A109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3D22-CC63-48D8-A01D-B67A721ACA0C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9451CC-209E-6AE8-D750-76EF48345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69A623-1F71-BD15-5D66-20DDA5AC5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A2A89-CC3D-44AF-9293-C30C2EF11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282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44E5A-090B-085E-463C-1FEC77B1B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F03ED5-4BF3-BA86-5CD4-E5ADD830FC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B9AEE-623D-BCEB-A229-5BB393E7F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3D22-CC63-48D8-A01D-B67A721ACA0C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B5AA96-B53A-87C9-B3C5-22000B292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7A092-E069-34BD-178B-A85C51E8F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A2A89-CC3D-44AF-9293-C30C2EF11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890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F3C43-2786-6BD6-9BE9-B5D9FE4EB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9193C-35E7-CD48-9B5D-97EFC3F760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EA2ABA-FB67-9729-2134-5904EA7C0C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2B71F5-DEFA-DF4B-6784-BEC2292F7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3D22-CC63-48D8-A01D-B67A721ACA0C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E99488-4B6E-277E-50B3-E395FF2A1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5A7525-52E1-211E-923E-632B2DFAA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A2A89-CC3D-44AF-9293-C30C2EF11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539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FE711-74C4-712C-1749-CF4E71602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D0CD99-CE2A-BD81-0F5D-027D3D7F02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4552D2-B79C-0526-5C93-C3910855ED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92BB3A-4F2C-F730-94D4-3835F0DEA0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1FF265-666C-FEA8-4F23-8F1FD50B13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A40715-13B3-4477-0A14-B1D5740C6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3D22-CC63-48D8-A01D-B67A721ACA0C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003801-6FA8-9812-9B5C-B92007F76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E326B5-CA79-5DDF-7BAC-2CAACED28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A2A89-CC3D-44AF-9293-C30C2EF11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198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50DFE-38A9-4B66-7C8A-13DF42F15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685A37-F298-9DB8-8BA9-5B0210336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3D22-CC63-48D8-A01D-B67A721ACA0C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A6696B-4F3D-8DCE-1349-F2F54D895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258C96-1F0E-2688-576D-3898F1386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A2A89-CC3D-44AF-9293-C30C2EF11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631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5E5C7C-381A-B6FC-AC09-0F9CC1C57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3D22-CC63-48D8-A01D-B67A721ACA0C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AEF517-8930-D587-5517-CAA330C20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122FCC-7D42-C498-9231-64609E53E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A2A89-CC3D-44AF-9293-C30C2EF11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61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D8702-8165-A05C-07E5-76CD80F24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0DB9F-87E9-70C3-7AAA-668CB263B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1BAD1C-993C-F5A2-C7CC-DA18584EFC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F25C63-1415-9B9D-7566-FE1448CD5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3D22-CC63-48D8-A01D-B67A721ACA0C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BA3E43-32E5-CA0D-E462-A740B0076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5F9779-A11F-48C2-5228-9B82FC454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A2A89-CC3D-44AF-9293-C30C2EF11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687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1B5A5-E57A-3690-CEEB-2E8BDB048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519B21-5152-F446-A10D-950D4E5F78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3D564B-590B-E8B7-6190-AA6E12D607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2D2870-4839-F513-6ED1-C339B50A0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3D22-CC63-48D8-A01D-B67A721ACA0C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9BAEE0-D425-7E6F-9EE1-5D4CDE514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76BE0C-4940-33C0-C7F2-EB755A111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A2A89-CC3D-44AF-9293-C30C2EF11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07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8018FF-EDBF-5C1F-EDE3-5B90C59E5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7896E7-5C5F-8A5A-FBBC-919BD3071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4CAF1-2F57-CE95-7F2F-5662A9B31E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83D22-CC63-48D8-A01D-B67A721ACA0C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9BBF08-C4F8-3B35-672A-3387DA59DD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22DF10-E8ED-F89B-30B4-4DBCF4E158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A2A89-CC3D-44AF-9293-C30C2EF11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05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4.xml"/><Relationship Id="rId7" Type="http://schemas.openxmlformats.org/officeDocument/2006/relationships/image" Target="../media/image1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6.xml"/><Relationship Id="rId4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9.xml"/><Relationship Id="rId7" Type="http://schemas.openxmlformats.org/officeDocument/2006/relationships/image" Target="../media/image1.png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131F894-FBE5-4774-822B-E198155E2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31241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Ice Breaker</a:t>
            </a:r>
            <a:br>
              <a:rPr lang="en-US" dirty="0">
                <a:solidFill>
                  <a:srgbClr val="FFFFFF"/>
                </a:solidFill>
              </a:rPr>
            </a:b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JEC 3332 side</a:t>
            </a:r>
            <a:br>
              <a:rPr lang="en-US" sz="4400" b="1" i="0" dirty="0">
                <a:effectLst/>
                <a:latin typeface="Roboto" panose="02000000000000000000" pitchFamily="2" charset="0"/>
              </a:rPr>
            </a:b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1D17860-7CE9-192F-C54F-2C3A0EAA51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sz="3600" dirty="0"/>
              <a:t>Open slido.com on your smart phone or laptop</a:t>
            </a:r>
          </a:p>
          <a:p>
            <a:endParaRPr lang="en-US" sz="3600" dirty="0"/>
          </a:p>
          <a:p>
            <a:r>
              <a:rPr lang="en-US" sz="3600" dirty="0"/>
              <a:t>Join as a participant with</a:t>
            </a:r>
          </a:p>
          <a:p>
            <a:pPr lvl="1"/>
            <a:r>
              <a:rPr lang="en-US" sz="3600" b="1" i="0" dirty="0">
                <a:effectLst/>
                <a:latin typeface="Roboto" panose="02000000000000000000" pitchFamily="2" charset="0"/>
              </a:rPr>
              <a:t>#3870359 - JEC 3332 side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48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8E2A266-995C-2916-6C4B-17F20A1211AB}"/>
              </a:ext>
            </a:extLst>
          </p:cNvPr>
          <p:cNvPicPr>
            <a:picLocks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670" y="508000"/>
            <a:ext cx="1219200" cy="51012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9CFEA88-6B60-E817-8EEF-F28157E6B331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200400" y="2571750"/>
            <a:ext cx="8483600" cy="1714500"/>
          </a:xfrm>
          <a:prstGeom prst="rect">
            <a:avLst/>
          </a:prstGeom>
          <a:noFill/>
          <a:ln w="12700" cap="flat" cmpd="sng" algn="ctr">
            <a:solidFill>
              <a:srgbClr val="FFFFFF"/>
            </a:solidFill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>
                <a:solidFill>
                  <a:srgbClr val="5B5B5B"/>
                </a:solidFill>
              </a:rPr>
              <a:t>What is something that you are good at doing? This doesn’t have to be something school-related.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146946-120F-992C-5081-BAEF3F2664D2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200400" y="6096000"/>
            <a:ext cx="8737600" cy="51012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00" b="1" dirty="0">
                <a:solidFill>
                  <a:srgbClr val="5B5B5B"/>
                </a:solidFill>
              </a:rPr>
              <a:t>ⓘ</a:t>
            </a:r>
            <a:r>
              <a:rPr lang="en-US" sz="1400" dirty="0">
                <a:solidFill>
                  <a:srgbClr val="5B5B5B"/>
                </a:solidFill>
              </a:rPr>
              <a:t> Start presenting to display the poll results on this slide.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42BC43E-18FD-4B1F-C316-41F8313D24BD}"/>
              </a:ext>
            </a:extLst>
          </p:cNvPr>
          <p:cNvPicPr>
            <a:picLocks/>
          </p:cNvPicPr>
          <p:nvPr>
            <p:custDataLst>
              <p:tags r:id="rId5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2209800"/>
            <a:ext cx="2438400" cy="24384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43160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19891D5-7B14-EB72-12A6-6687B2CE9316}"/>
              </a:ext>
            </a:extLst>
          </p:cNvPr>
          <p:cNvPicPr>
            <a:picLocks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670" y="508000"/>
            <a:ext cx="1219200" cy="51012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6593E6C-E9E5-21BD-CBCA-AE607DFC71CD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200400" y="2571749"/>
            <a:ext cx="8483600" cy="1970105"/>
          </a:xfrm>
          <a:prstGeom prst="rect">
            <a:avLst/>
          </a:prstGeom>
          <a:noFill/>
          <a:ln w="12700" cap="flat" cmpd="sng" algn="ctr">
            <a:solidFill>
              <a:srgbClr val="FFFFFF"/>
            </a:solidFill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>
                <a:solidFill>
                  <a:srgbClr val="5B5B5B"/>
                </a:solidFill>
              </a:rPr>
              <a:t>How did you get good at the thing you are good at doing?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DB9D33-A53F-E210-5944-CA8AC628F3AC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200400" y="6096000"/>
            <a:ext cx="8737600" cy="51012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300" b="1">
                <a:solidFill>
                  <a:srgbClr val="5B5B5B"/>
                </a:solidFill>
              </a:rPr>
              <a:t>ⓘ</a:t>
            </a:r>
            <a:r>
              <a:rPr lang="en-US" sz="1400">
                <a:solidFill>
                  <a:srgbClr val="5B5B5B"/>
                </a:solidFill>
              </a:rPr>
              <a:t> Start presenting to display the poll results on this slide.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7AF696-93CF-3574-C505-003B8DBB0567}"/>
              </a:ext>
            </a:extLst>
          </p:cNvPr>
          <p:cNvPicPr>
            <a:picLocks/>
          </p:cNvPicPr>
          <p:nvPr>
            <p:custDataLst>
              <p:tags r:id="rId5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2209800"/>
            <a:ext cx="2438400" cy="24384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54236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APP_VERSION" val="1.7.1.4619"/>
  <p:tag name="SLIDO_PRESENTATION_ID" val="00000000-0000-0000-0000-000000000000"/>
  <p:tag name="SLIDO_EVENT_UUID" val="1816b447-4093-4eee-92b0-79eda7229292"/>
  <p:tag name="SLIDO_EVENT_SECTION_UUID" val="0ad67884-8829-4f11-af07-f9f8fa0f45a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footer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interaction_image"/>
  <p:tag name="INTERACTION_TYPE" val="WordCloud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METADATA" val="eyJUaW1lc3RhbXAiOjE3MDEyODk3OTV9"/>
  <p:tag name="SLIDO_TYPE" val="SlidoPoll"/>
  <p:tag name="SLIDO_POLL_UUID" val="a345e971-4f8a-4c87-b6d9-15e6ad19acae"/>
  <p:tag name="SLIDO_TIMELINE" val="W3sicG9sbFF1ZXN0aW9uVXVpZCI6ImFkMjYxMzA5LTc2MTEtNGNlYS1hYmUyLTU3NjNiNzBiNTFmNCIsInNob3dSZXN1bHRzIjpmYWxzZSwic2hvd0NvcnJlY3RBbnN3ZXJzIjpmYWxzZSwidm90aW5nTG9ja2VkIjpmYWxzZX0seyJwb2xsUXVlc3Rpb25VdWlkIjoiYWQyNjEzMDktNzYxMS00Y2VhLWFiZTItNTc2M2I3MGI1MWY0Iiwic2hvd1Jlc3VsdHMiOnRydWUsInNob3dDb3JyZWN0QW5zd2VycyI6ZmFsc2UsInZvdGluZ0xvY2tlZCI6ZmFsc2V9XQ==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logo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footer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interaction_image"/>
  <p:tag name="INTERACTION_TYPE" val="Open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METADATA" val="eyJUaW1lc3RhbXAiOjE3MDIwNTIxNjl9"/>
  <p:tag name="SLIDO_TYPE" val="SlidoPoll"/>
  <p:tag name="SLIDO_POLL_UUID" val="532effa1-ae62-43dd-a186-293c8e6c798b"/>
  <p:tag name="SLIDO_TIMELINE" val="W3sicG9sbFF1ZXN0aW9uVXVpZCI6IjkxNmJjNzczLTBjMGQtNGQ5Ny05MzEzLTViYzMzNTRkZGQ3NSIsInNob3dSZXN1bHRzIjpmYWxzZSwic2hvd0NvcnJlY3RBbnN3ZXJzIjpmYWxzZSwidm90aW5nTG9ja2VkIjpmYWxzZX0seyJwb2xsUXVlc3Rpb25VdWlkIjoiOTE2YmM3NzMtMGMwZC00ZDk3LTkzMTMtNWJjMzM1NGRkZDc1Iiwic2hvd1Jlc3VsdHMiOnRydWUsInNob3dDb3JyZWN0QW5zd2VycyI6ZmFsc2UsInZvdGluZ0xvY2tlZCI6ZmFsc2V9XQ==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logo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ELEMENT" val="titl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85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Roboto</vt:lpstr>
      <vt:lpstr>Office Theme</vt:lpstr>
      <vt:lpstr>Ice Breaker  JEC 3332 side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Ice Breaker</dc:title>
  <dc:creator>Aren Paster</dc:creator>
  <cp:lastModifiedBy>Aren Paster</cp:lastModifiedBy>
  <cp:revision>4</cp:revision>
  <dcterms:created xsi:type="dcterms:W3CDTF">2023-11-29T20:26:58Z</dcterms:created>
  <dcterms:modified xsi:type="dcterms:W3CDTF">2023-12-08T16:48:37Z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lidoAppVersion">
    <vt:lpwstr>1.7.1.4619</vt:lpwstr>
  </property>
</Properties>
</file>