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5" d="100"/>
          <a:sy n="75" d="100"/>
        </p:scale>
        <p:origin x="1666"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95C3294A-860D-4934-87F5-A87EC6B15C1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36ABA706-4147-43A9-8489-36E37B70CC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342EE1CD-24CC-409D-9F33-34B3CC123E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539F9704-AF33-43F5-ADB0-814BCA6AD14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8207DB73-A930-45CB-ADC0-84AF6E7F28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008E9FE0-426C-4525-AFED-B6531BA33D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7EDFC6EE-DF16-4AAE-9B96-E7D8D3D0ED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626AFA98-3235-4E29-A9D2-41D3BF35D5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51DAFF1E-ED9D-4BA8-A10D-ED2EF9E92FF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FF271950-1B6F-440C-AAF2-20F0385432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665FB016-4533-4F84-A95F-55BEEA9217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2DBACC0C-6D68-4AF2-BE15-BC48DCAA40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6153880"/>
              </p:ext>
            </p:extLst>
          </p:nvPr>
        </p:nvGraphicFramePr>
        <p:xfrm>
          <a:off x="381000" y="1005329"/>
          <a:ext cx="8382000" cy="42459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a:t>
                      </a:r>
                      <a:r>
                        <a:rPr lang="en-US" sz="1200" b="0" dirty="0" err="1">
                          <a:effectLst/>
                          <a:latin typeface="+mj-lt"/>
                          <a:ea typeface="MS Mincho"/>
                        </a:rPr>
                        <a:t>Slido</a:t>
                      </a:r>
                      <a:endParaRPr lang="en-US" sz="1200" b="0" dirty="0">
                        <a:effectLst/>
                        <a:latin typeface="+mj-lt"/>
                        <a:ea typeface="MS Mincho"/>
                      </a:endParaRP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a:t>
                      </a:r>
                      <a:r>
                        <a:rPr lang="en-US" sz="1200" b="0" dirty="0" err="1">
                          <a:effectLst/>
                          <a:latin typeface="+mj-lt"/>
                          <a:ea typeface="MS Mincho"/>
                        </a:rPr>
                        <a:t>pg</a:t>
                      </a:r>
                      <a:r>
                        <a:rPr lang="en-US" sz="1200" b="0">
                          <a:effectLst/>
                          <a:latin typeface="+mj-lt"/>
                          <a:ea typeface="MS Mincho"/>
                        </a:rPr>
                        <a:t> 97</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10147</Words>
  <Application>Microsoft Office PowerPoint</Application>
  <PresentationFormat>On-screen Show (4:3)</PresentationFormat>
  <Paragraphs>1811</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2025-01-21T15:05:17Z</dcterms:modified>
</cp:coreProperties>
</file>