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76" d="100"/>
          <a:sy n="76" d="100"/>
        </p:scale>
        <p:origin x="1642"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9A602925-FB2E-476B-B9BE-C9F1AFC205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66D5D081-11F4-46AB-843D-B97162AF7C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9B086391-73AF-42EF-BA90-6ABE5BE075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1EC1D569-F6E2-4EE0-A4FC-06E0CBEFC7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B7DFA54A-8A5C-45FB-AB18-F56D8395BE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4FE7C41A-E8C0-455D-A36F-66E744F5C13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E57468D9-36CC-426E-8831-233B82ECF4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83A64E71-A77A-495C-A9FA-E659806F8F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54382B59-1635-42DA-BCE3-2F7A54121BD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3330BB09-F9A1-44D5-839E-D38A0871DE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9777B201-3134-4001-AEBB-CDD30F549E5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76696891-5F84-498E-83B0-51FFDB7504C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2/18 (or) 2/14</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Individual Technical Work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Individual Technical Work</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highlight>
                  <a:srgbClr val="00FF00"/>
                </a:highlight>
              </a:rPr>
              <a:t>System Architecture Diagram - needed?</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3737661"/>
              </p:ext>
            </p:extLst>
          </p:nvPr>
        </p:nvGraphicFramePr>
        <p:xfrm>
          <a:off x="381000" y="1005329"/>
          <a:ext cx="8382000" cy="433851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10165</Words>
  <Application>Microsoft Office PowerPoint</Application>
  <PresentationFormat>On-screen Show (4:3)</PresentationFormat>
  <Paragraphs>1815</Paragraphs>
  <Slides>161</Slides>
  <Notes>66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Individual Technical Work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2025-01-27T14:12:42Z</dcterms:modified>
</cp:coreProperties>
</file>