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2E_B81E38C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287" r:id="rId73"/>
    <p:sldId id="663" r:id="rId74"/>
    <p:sldId id="593" r:id="rId75"/>
    <p:sldId id="340" r:id="rId76"/>
    <p:sldId id="288" r:id="rId77"/>
    <p:sldId id="290" r:id="rId78"/>
    <p:sldId id="642" r:id="rId79"/>
    <p:sldId id="643" r:id="rId80"/>
    <p:sldId id="559" r:id="rId81"/>
    <p:sldId id="393" r:id="rId82"/>
    <p:sldId id="616" r:id="rId83"/>
    <p:sldId id="622" r:id="rId84"/>
    <p:sldId id="293" r:id="rId85"/>
    <p:sldId id="594" r:id="rId86"/>
    <p:sldId id="586" r:id="rId87"/>
    <p:sldId id="587" r:id="rId88"/>
    <p:sldId id="588" r:id="rId89"/>
    <p:sldId id="589" r:id="rId90"/>
    <p:sldId id="590" r:id="rId91"/>
    <p:sldId id="394" r:id="rId92"/>
    <p:sldId id="342" r:id="rId93"/>
    <p:sldId id="618" r:id="rId94"/>
    <p:sldId id="601" r:id="rId95"/>
    <p:sldId id="474" r:id="rId96"/>
    <p:sldId id="583" r:id="rId97"/>
    <p:sldId id="623" r:id="rId98"/>
    <p:sldId id="518" r:id="rId99"/>
    <p:sldId id="595" r:id="rId100"/>
    <p:sldId id="666" r:id="rId101"/>
    <p:sldId id="644" r:id="rId102"/>
    <p:sldId id="343" r:id="rId103"/>
    <p:sldId id="344" r:id="rId104"/>
    <p:sldId id="580" r:id="rId105"/>
    <p:sldId id="534" r:id="rId106"/>
    <p:sldId id="550" r:id="rId107"/>
    <p:sldId id="551" r:id="rId108"/>
    <p:sldId id="624" r:id="rId109"/>
    <p:sldId id="298" r:id="rId110"/>
    <p:sldId id="596" r:id="rId111"/>
    <p:sldId id="645" r:id="rId112"/>
    <p:sldId id="446" r:id="rId113"/>
    <p:sldId id="447" r:id="rId114"/>
    <p:sldId id="450" r:id="rId115"/>
    <p:sldId id="602" r:id="rId116"/>
    <p:sldId id="603" r:id="rId117"/>
    <p:sldId id="633" r:id="rId118"/>
    <p:sldId id="528" r:id="rId119"/>
    <p:sldId id="625" r:id="rId120"/>
    <p:sldId id="300" r:id="rId121"/>
    <p:sldId id="646" r:id="rId122"/>
    <p:sldId id="597" r:id="rId123"/>
    <p:sldId id="382" r:id="rId124"/>
    <p:sldId id="584" r:id="rId125"/>
    <p:sldId id="634" r:id="rId126"/>
    <p:sldId id="529" r:id="rId127"/>
    <p:sldId id="626" r:id="rId128"/>
    <p:sldId id="302" r:id="rId129"/>
    <p:sldId id="598" r:id="rId130"/>
    <p:sldId id="648" r:id="rId131"/>
    <p:sldId id="494" r:id="rId132"/>
    <p:sldId id="404" r:id="rId133"/>
    <p:sldId id="495" r:id="rId134"/>
    <p:sldId id="496" r:id="rId135"/>
    <p:sldId id="486" r:id="rId136"/>
    <p:sldId id="530" r:id="rId137"/>
    <p:sldId id="535" r:id="rId138"/>
    <p:sldId id="627" r:id="rId139"/>
    <p:sldId id="304" r:id="rId140"/>
    <p:sldId id="599" r:id="rId141"/>
    <p:sldId id="395" r:id="rId142"/>
    <p:sldId id="619" r:id="rId143"/>
    <p:sldId id="396" r:id="rId144"/>
    <p:sldId id="628" r:id="rId145"/>
    <p:sldId id="562" r:id="rId146"/>
    <p:sldId id="600" r:id="rId147"/>
    <p:sldId id="564" r:id="rId148"/>
    <p:sldId id="649" r:id="rId149"/>
    <p:sldId id="651" r:id="rId150"/>
    <p:sldId id="653" r:id="rId151"/>
    <p:sldId id="654" r:id="rId152"/>
    <p:sldId id="650" r:id="rId153"/>
    <p:sldId id="655" r:id="rId154"/>
    <p:sldId id="620" r:id="rId155"/>
    <p:sldId id="482" r:id="rId156"/>
    <p:sldId id="553" r:id="rId157"/>
    <p:sldId id="656" r:id="rId158"/>
    <p:sldId id="647" r:id="rId159"/>
    <p:sldId id="568" r:id="rId160"/>
    <p:sldId id="567" r:id="rId161"/>
    <p:sldId id="378" r:id="rId162"/>
    <p:sldId id="350" r:id="rId163"/>
    <p:sldId id="338" r:id="rId164"/>
    <p:sldId id="352" r:id="rId1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varScale="1">
        <p:scale>
          <a:sx n="70" d="100"/>
          <a:sy n="70" d="100"/>
        </p:scale>
        <p:origin x="1325" y="86"/>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E481B0B6-10EF-48C8-8168-3694F2D64C7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CCA6802C-D7FE-43D6-A1DC-3406DA1AA77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DB807263-BDA1-4A37-A260-C8837249A60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E852F92B-E31C-43E7-807C-5992C5680BA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7E618C25-A8F8-4BFE-B45E-FE35A421F5A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5DADFA97-9FE7-4BD1-AC38-DF2227A064F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DE15356F-08E6-4104-B001-8C600B38A62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C24E0B0D-4448-476F-8FE3-7087EB3E087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1612C5A9-4620-46D4-968C-515C6F1775A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0671D509-E8D4-4473-B229-0650C95212D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E4EC2A69-CEF7-4CF1-A7FB-7C42C1FBA45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D9EBA4E6-8E0A-4CEA-A87D-BC9D0C76FC3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3.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20.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3.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20.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t>
        <a:bodyPr/>
        <a:lstStyle/>
        <a:p>
          <a:endParaRPr lang="en-US"/>
        </a:p>
      </dgm:t>
    </dgm:pt>
    <dgm:pt modelId="{325DFA7F-2A1E-421A-821F-ACA8F1E9B88F}" type="pres">
      <dgm:prSet presAssocID="{7FFCA6D5-B441-4E15-BC3F-CC78B9D0F089}" presName="Parent" presStyleLbl="node0" presStyleIdx="0" presStyleCnt="1">
        <dgm:presLayoutVars>
          <dgm:chMax val="5"/>
          <dgm:chPref val="5"/>
        </dgm:presLayoutVars>
      </dgm:prSet>
      <dgm:spPr/>
      <dgm:t>
        <a:bodyPr/>
        <a:lstStyle/>
        <a:p>
          <a:endParaRPr lang="en-US"/>
        </a:p>
      </dgm:t>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t>
        <a:bodyPr/>
        <a:lstStyle/>
        <a:p>
          <a:endParaRPr lang="en-US"/>
        </a:p>
      </dgm:t>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t>
        <a:bodyPr/>
        <a:lstStyle/>
        <a:p>
          <a:endParaRPr lang="en-US"/>
        </a:p>
      </dgm:t>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t>
        <a:bodyPr/>
        <a:lstStyle/>
        <a:p>
          <a:endParaRPr lang="en-US"/>
        </a:p>
      </dgm:t>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t>
        <a:bodyPr/>
        <a:lstStyle/>
        <a:p>
          <a:endParaRPr lang="en-US"/>
        </a:p>
      </dgm:t>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t>
        <a:bodyPr/>
        <a:lstStyle/>
        <a:p>
          <a:endParaRPr lang="en-US"/>
        </a:p>
      </dgm:t>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BB7AF1C1-EE4E-43E7-AAAD-29361822C3A8}" srcId="{7FFCA6D5-B441-4E15-BC3F-CC78B9D0F089}" destId="{5737EE1E-83B0-4168-9C51-73BD7D0E00A8}" srcOrd="4" destOrd="0" parTransId="{09E8E6DF-10AD-4F63-8619-C017803E71FA}" sibTransId="{17ADE4ED-845D-4F4E-9AF0-F7280EEF499A}"/>
    <dgm:cxn modelId="{FC2A1B59-F609-4954-9136-CAC8D68E10DF}" type="presOf" srcId="{7FFCA6D5-B441-4E15-BC3F-CC78B9D0F089}" destId="{325DFA7F-2A1E-421A-821F-ACA8F1E9B88F}" srcOrd="0" destOrd="0" presId="urn:microsoft.com/office/officeart/2009/3/layout/CircleRelationship"/>
    <dgm:cxn modelId="{29151551-0E57-4E19-95A9-B1757C881A85}" srcId="{7FFCA6D5-B441-4E15-BC3F-CC78B9D0F089}" destId="{7AA7E1D7-8FC2-446F-9224-26F9111D407F}" srcOrd="1" destOrd="0" parTransId="{D56BF125-1DA3-4434-A2A4-2BE3CFF08023}" sibTransId="{07329D94-D0D9-4AFF-B3DA-E3829BD5DF4D}"/>
    <dgm:cxn modelId="{998CEB1D-64D9-4469-8B3F-62E707F87F5E}" srcId="{789915EB-774B-4AF3-BC13-90D79FECEC91}" destId="{7FFCA6D5-B441-4E15-BC3F-CC78B9D0F089}" srcOrd="0" destOrd="0" parTransId="{99367423-8B23-4CBA-A338-1CAA4E1D4CCE}" sibTransId="{66639026-C67E-4663-9B8A-81A5FF62A0A7}"/>
    <dgm:cxn modelId="{8E2E4F83-A413-4D41-9DA6-CE3D4369FB11}" type="presOf" srcId="{789915EB-774B-4AF3-BC13-90D79FECEC91}" destId="{494851A8-FBBE-45C7-BB31-BB5AC5122DBD}" srcOrd="0" destOrd="0" presId="urn:microsoft.com/office/officeart/2009/3/layout/CircleRelationship"/>
    <dgm:cxn modelId="{5C5EEFCA-D66E-4508-A9CA-DEB033162AE8}" type="presOf" srcId="{7BE78FD6-32C6-48E3-8782-1160B24DB4CD}" destId="{0DF9A8FC-07DE-4BF0-8A06-8F5C3FE32C41}"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E06A922A-218E-4831-8CAE-B49D8E6B9904}" type="presOf" srcId="{7AA7E1D7-8FC2-446F-9224-26F9111D407F}" destId="{12E7E219-8E08-48DC-812C-4BEE24C33058}"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t>
        <a:bodyPr/>
        <a:lstStyle/>
        <a:p>
          <a:endParaRPr lang="en-US"/>
        </a:p>
      </dgm:t>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t>
        <a:bodyPr/>
        <a:lstStyle/>
        <a:p>
          <a:endParaRPr lang="en-US"/>
        </a:p>
      </dgm:t>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t>
        <a:bodyPr/>
        <a:lstStyle/>
        <a:p>
          <a:endParaRPr lang="en-US"/>
        </a:p>
      </dgm:t>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t>
        <a:bodyPr/>
        <a:lstStyle/>
        <a:p>
          <a:endParaRPr lang="en-US"/>
        </a:p>
      </dgm:t>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t>
        <a:bodyPr/>
        <a:lstStyle/>
        <a:p>
          <a:endParaRPr lang="en-US"/>
        </a:p>
      </dgm:t>
    </dgm:pt>
  </dgm:ptLst>
  <dgm:cxnLst>
    <dgm:cxn modelId="{3DECEB67-F0A8-4CEA-B929-71D9564851D6}" type="presOf" srcId="{3478A701-951E-42D5-976F-6F9CFD1DE602}" destId="{7F141177-B6B0-46F2-B68C-225882E6FC55}" srcOrd="0" destOrd="0" presId="urn:microsoft.com/office/officeart/2018/2/layout/IconVerticalSolidList"/>
    <dgm:cxn modelId="{73C08FE4-95C9-433D-B7A8-0366DDEFE671}" type="presOf" srcId="{6B9D508C-CAB2-48C9-9518-779611FA85CC}" destId="{A9326D2F-7338-4B71-8A2D-B3CA01736C31}" srcOrd="0" destOrd="0" presId="urn:microsoft.com/office/officeart/2018/2/layout/IconVerticalSolidList"/>
    <dgm:cxn modelId="{7668F01E-3D46-476B-A7CC-746FBE299ED0}" type="presOf" srcId="{35BD7267-9B2F-41B6-B285-0448CDF023C0}" destId="{51092C50-F1EB-4449-A4BE-E6F22BE45468}"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66C6904-1B12-4B58-BF3B-60CF6FE2D6EF}" type="presOf" srcId="{DBDD3EE3-4F01-4104-B059-B02C426A072D}" destId="{C8BA25E2-8D50-40D0-A932-F7983E403AF7}" srcOrd="0" destOrd="0" presId="urn:microsoft.com/office/officeart/2018/2/layout/IconVerticalSolidList"/>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F236BB17-1395-4D8B-BF6F-400B6F2DA79D}" srcId="{DBDD3EE3-4F01-4104-B059-B02C426A072D}" destId="{B6A63151-69A3-4B3A-876C-66F5DEF8B4C5}" srcOrd="1" destOrd="0" parTransId="{51633434-A4E1-4DDC-B81B-E8653C399E80}" sibTransId="{D955B30A-D036-4854-8F74-FDCAC51DA06B}"/>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t>
        <a:bodyPr/>
        <a:lstStyle/>
        <a:p>
          <a:endParaRPr lang="en-US"/>
        </a:p>
      </dgm:t>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t>
        <a:bodyPr/>
        <a:lstStyle/>
        <a:p>
          <a:endParaRPr lang="en-US"/>
        </a:p>
      </dgm:t>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t>
        <a:bodyPr/>
        <a:lstStyle/>
        <a:p>
          <a:endParaRPr lang="en-US"/>
        </a:p>
      </dgm:t>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t>
        <a:bodyPr/>
        <a:lstStyle/>
        <a:p>
          <a:endParaRPr lang="en-US"/>
        </a:p>
      </dgm:t>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t>
        <a:bodyPr/>
        <a:lstStyle/>
        <a:p>
          <a:endParaRPr lang="en-US"/>
        </a:p>
      </dgm:t>
    </dgm:pt>
    <dgm:pt modelId="{DD69960C-51EE-4EF0-81C1-43510F5EEAD0}" type="pres">
      <dgm:prSet presAssocID="{BC2D7875-E1F6-4CDF-866E-20A3180F75D5}" presName="horzTwo" presStyleCnt="0"/>
      <dgm:spPr/>
    </dgm:pt>
  </dgm:ptLst>
  <dgm:cxnLst>
    <dgm:cxn modelId="{B73BF121-F99F-4A59-94AA-974A4AD92E54}" type="presOf" srcId="{82435A95-C843-4C16-887C-C5F677AF86A8}" destId="{988FBE53-9BA5-4996-86A7-00C235CB0C66}" srcOrd="0" destOrd="0" presId="urn:microsoft.com/office/officeart/2005/8/layout/hierarchy4"/>
    <dgm:cxn modelId="{61DA84DC-4259-4E5C-AD86-B6698E33A53A}" srcId="{A957A349-1160-46D3-A179-92C79867FAFA}" destId="{E51B0913-A109-4ABA-AB09-A0374BEFD8F4}" srcOrd="0" destOrd="0" parTransId="{21F156B9-8595-403D-B199-38530C8B3005}" sibTransId="{3C30ECE6-6FE7-4CD4-9493-9078B040FF34}"/>
    <dgm:cxn modelId="{2116FF33-B0AA-4DA9-B26F-1D110F0D37D7}" type="presOf" srcId="{E51B0913-A109-4ABA-AB09-A0374BEFD8F4}" destId="{923D7230-7398-4B88-91F3-6CA002F9CF8C}" srcOrd="0" destOrd="0" presId="urn:microsoft.com/office/officeart/2005/8/layout/hierarchy4"/>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39680A0D-EBED-414F-A96D-E63844C026C4}" type="presOf" srcId="{3159F354-D039-4F95-837F-3279EB843B30}" destId="{38982295-74F5-4DEE-AF17-1D60FEAD1950}"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t>
        <a:bodyPr/>
        <a:lstStyle/>
        <a:p>
          <a:endParaRPr lang="en-US"/>
        </a:p>
      </dgm:t>
    </dgm:pt>
    <dgm:pt modelId="{47EAB957-349E-4680-811A-5B7F01687F48}" type="pres">
      <dgm:prSet presAssocID="{F90EB595-693E-43A8-9ACC-8C1F6972085D}" presName="sibTrans" presStyleLbl="sibTrans2D1" presStyleIdx="0" presStyleCnt="2"/>
      <dgm:spPr/>
      <dgm:t>
        <a:bodyPr/>
        <a:lstStyle/>
        <a:p>
          <a:endParaRPr lang="en-US"/>
        </a:p>
      </dgm:t>
    </dgm:pt>
    <dgm:pt modelId="{E14435EE-3342-431F-90BF-278460934F14}" type="pres">
      <dgm:prSet presAssocID="{F90EB595-693E-43A8-9ACC-8C1F6972085D}" presName="connectorText" presStyleLbl="sibTrans2D1" presStyleIdx="0" presStyleCnt="2"/>
      <dgm:spPr/>
      <dgm:t>
        <a:bodyPr/>
        <a:lstStyle/>
        <a:p>
          <a:endParaRPr lang="en-US"/>
        </a:p>
      </dgm:t>
    </dgm:pt>
    <dgm:pt modelId="{A10A8B12-A092-4BD2-98CA-078FC613DA30}" type="pres">
      <dgm:prSet presAssocID="{7BFCC16C-90A2-4502-8BE8-2DF14385D833}" presName="node" presStyleLbl="node1" presStyleIdx="1" presStyleCnt="3">
        <dgm:presLayoutVars>
          <dgm:bulletEnabled val="1"/>
        </dgm:presLayoutVars>
      </dgm:prSet>
      <dgm:spPr/>
      <dgm:t>
        <a:bodyPr/>
        <a:lstStyle/>
        <a:p>
          <a:endParaRPr lang="en-US"/>
        </a:p>
      </dgm:t>
    </dgm:pt>
    <dgm:pt modelId="{8BC6C8CB-402A-48A5-BBBB-B5590472DF0B}" type="pres">
      <dgm:prSet presAssocID="{A2983128-82E3-49CF-8C9A-74182689EF13}" presName="sibTrans" presStyleLbl="sibTrans2D1" presStyleIdx="1" presStyleCnt="2"/>
      <dgm:spPr/>
      <dgm:t>
        <a:bodyPr/>
        <a:lstStyle/>
        <a:p>
          <a:endParaRPr lang="en-US"/>
        </a:p>
      </dgm:t>
    </dgm:pt>
    <dgm:pt modelId="{961D0F7A-E4E9-43A6-8DF2-04736573EF4B}" type="pres">
      <dgm:prSet presAssocID="{A2983128-82E3-49CF-8C9A-74182689EF13}" presName="connectorText" presStyleLbl="sibTrans2D1" presStyleIdx="1" presStyleCnt="2"/>
      <dgm:spPr/>
      <dgm:t>
        <a:bodyPr/>
        <a:lstStyle/>
        <a:p>
          <a:endParaRPr lang="en-US"/>
        </a:p>
      </dgm:t>
    </dgm:pt>
    <dgm:pt modelId="{78268D54-B79A-430C-9BE0-B1E65902747F}" type="pres">
      <dgm:prSet presAssocID="{8633354E-F1FF-44AB-AC35-086AFC14C8EB}" presName="node" presStyleLbl="node1" presStyleIdx="2" presStyleCnt="3">
        <dgm:presLayoutVars>
          <dgm:bulletEnabled val="1"/>
        </dgm:presLayoutVars>
      </dgm:prSet>
      <dgm:spPr/>
      <dgm:t>
        <a:bodyPr/>
        <a:lstStyle/>
        <a:p>
          <a:endParaRPr lang="en-US"/>
        </a:p>
      </dgm:t>
    </dgm:pt>
  </dgm:ptLst>
  <dgm:cxnLst>
    <dgm:cxn modelId="{44CF0E86-7D17-443A-B5E2-22D14EE76B7A}" srcId="{4B669A1C-E1A4-44D4-8FD9-D1FFD3B67F26}" destId="{7BFCC16C-90A2-4502-8BE8-2DF14385D833}" srcOrd="1" destOrd="0" parTransId="{F688B96E-028D-4B16-A17F-65A25B1BAD19}" sibTransId="{A2983128-82E3-49CF-8C9A-74182689EF13}"/>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F07E9A3A-20FD-4C3D-BAEF-4612DD4D8DF5}" type="presOf" srcId="{5850B6E9-E083-4E01-95E7-1D977CC34099}" destId="{3BB411F3-839D-44DB-AA38-4E2B3283A89F}" srcOrd="0" destOrd="0" presId="urn:microsoft.com/office/officeart/2005/8/layout/process1"/>
    <dgm:cxn modelId="{A1947D91-577C-4E9A-8F1A-7FBDD10085C9}" type="presOf" srcId="{7BFCC16C-90A2-4502-8BE8-2DF14385D833}" destId="{A10A8B12-A092-4BD2-98CA-078FC613DA30}"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1CEF15EF-2717-41C9-81D7-560FE3CDDDB9}" type="presOf" srcId="{4B669A1C-E1A4-44D4-8FD9-D1FFD3B67F26}" destId="{B2F434F3-1198-4031-B792-11505110D516}"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t>
        <a:bodyPr/>
        <a:lstStyle/>
        <a:p>
          <a:endParaRPr lang="en-US"/>
        </a:p>
      </dgm:t>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t>
        <a:bodyPr/>
        <a:lstStyle/>
        <a:p>
          <a:endParaRPr lang="en-US"/>
        </a:p>
      </dgm:t>
    </dgm:pt>
    <dgm:pt modelId="{BF7E6AED-6FC5-4425-A290-9E4B7298F07F}" type="pres">
      <dgm:prSet presAssocID="{52F5217B-96AC-40D2-8840-F900FA586F9F}" presName="item1" presStyleLbl="node1" presStyleIdx="0" presStyleCnt="3">
        <dgm:presLayoutVars>
          <dgm:bulletEnabled val="1"/>
        </dgm:presLayoutVars>
      </dgm:prSet>
      <dgm:spPr/>
      <dgm:t>
        <a:bodyPr/>
        <a:lstStyle/>
        <a:p>
          <a:endParaRPr lang="en-US"/>
        </a:p>
      </dgm:t>
    </dgm:pt>
    <dgm:pt modelId="{D246E528-507F-4FF3-8A77-0679076721BF}" type="pres">
      <dgm:prSet presAssocID="{F2DE0921-6C03-4D3C-9965-5456DB56A871}" presName="item2" presStyleLbl="node1" presStyleIdx="1" presStyleCnt="3">
        <dgm:presLayoutVars>
          <dgm:bulletEnabled val="1"/>
        </dgm:presLayoutVars>
      </dgm:prSet>
      <dgm:spPr/>
      <dgm:t>
        <a:bodyPr/>
        <a:lstStyle/>
        <a:p>
          <a:endParaRPr lang="en-US"/>
        </a:p>
      </dgm:t>
    </dgm:pt>
    <dgm:pt modelId="{E3E931DD-E6F1-4EC6-BDD5-84CE280C6596}" type="pres">
      <dgm:prSet presAssocID="{BC7E90D8-CBCA-4054-9E46-A4F94AA9B1A9}" presName="item3" presStyleLbl="node1" presStyleIdx="2" presStyleCnt="3">
        <dgm:presLayoutVars>
          <dgm:bulletEnabled val="1"/>
        </dgm:presLayoutVars>
      </dgm:prSet>
      <dgm:spPr/>
      <dgm:t>
        <a:bodyPr/>
        <a:lstStyle/>
        <a:p>
          <a:endParaRPr lang="en-US"/>
        </a:p>
      </dgm:t>
    </dgm:pt>
    <dgm:pt modelId="{4DDFF13B-A0E3-4D55-8A12-88615B2090CC}" type="pres">
      <dgm:prSet presAssocID="{6CAAD430-3FA8-4D81-B99A-A23996706BB3}" presName="funnel" presStyleLbl="trAlignAcc1" presStyleIdx="0" presStyleCnt="1"/>
      <dgm:spPr/>
    </dgm:pt>
  </dgm:ptLst>
  <dgm:cxnLst>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487030D4-4C28-4FC1-87A0-9D2FFEE83751}" type="presOf" srcId="{F2DE0921-6C03-4D3C-9965-5456DB56A871}" destId="{BF7E6AED-6FC5-4425-A290-9E4B7298F07F}" srcOrd="0" destOrd="0" presId="urn:microsoft.com/office/officeart/2005/8/layout/funnel1"/>
    <dgm:cxn modelId="{96644A7F-4218-436C-8AEE-F0779852D60C}" type="presOf" srcId="{A1E0A40E-6610-4ADA-890D-176155806C86}" destId="{E3E931DD-E6F1-4EC6-BDD5-84CE280C6596}" srcOrd="0" destOrd="0" presId="urn:microsoft.com/office/officeart/2005/8/layout/funnel1"/>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5C5015A4-72F7-4CFD-8E0D-223E92AAA904}" srcId="{6CAAD430-3FA8-4D81-B99A-A23996706BB3}" destId="{BC7E90D8-CBCA-4054-9E46-A4F94AA9B1A9}" srcOrd="3" destOrd="0" parTransId="{F7E6F024-A36C-4B66-B651-861F00EAD77E}" sibTransId="{564A57FC-BD3F-4EF3-A695-6BDCB27490F5}"/>
    <dgm:cxn modelId="{6364C186-1B61-4AAF-8C16-FAF8A2262265}" type="presOf" srcId="{BC7E90D8-CBCA-4054-9E46-A4F94AA9B1A9}" destId="{61D9200B-195D-4BAC-952D-FC141AA7F78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t>
        <a:bodyPr/>
        <a:lstStyle/>
        <a:p>
          <a:endParaRPr lang="en-US"/>
        </a:p>
      </dgm:t>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t>
        <a:bodyPr/>
        <a:lstStyle/>
        <a:p>
          <a:endParaRPr lang="en-US"/>
        </a:p>
      </dgm:t>
    </dgm:pt>
    <dgm:pt modelId="{BF7E6AED-6FC5-4425-A290-9E4B7298F07F}" type="pres">
      <dgm:prSet presAssocID="{52F5217B-96AC-40D2-8840-F900FA586F9F}" presName="item1" presStyleLbl="node1" presStyleIdx="0" presStyleCnt="3">
        <dgm:presLayoutVars>
          <dgm:bulletEnabled val="1"/>
        </dgm:presLayoutVars>
      </dgm:prSet>
      <dgm:spPr/>
      <dgm:t>
        <a:bodyPr/>
        <a:lstStyle/>
        <a:p>
          <a:endParaRPr lang="en-US"/>
        </a:p>
      </dgm:t>
    </dgm:pt>
    <dgm:pt modelId="{D246E528-507F-4FF3-8A77-0679076721BF}" type="pres">
      <dgm:prSet presAssocID="{F2DE0921-6C03-4D3C-9965-5456DB56A871}" presName="item2" presStyleLbl="node1" presStyleIdx="1" presStyleCnt="3">
        <dgm:presLayoutVars>
          <dgm:bulletEnabled val="1"/>
        </dgm:presLayoutVars>
      </dgm:prSet>
      <dgm:spPr/>
      <dgm:t>
        <a:bodyPr/>
        <a:lstStyle/>
        <a:p>
          <a:endParaRPr lang="en-US"/>
        </a:p>
      </dgm:t>
    </dgm:pt>
    <dgm:pt modelId="{E3E931DD-E6F1-4EC6-BDD5-84CE280C6596}" type="pres">
      <dgm:prSet presAssocID="{BC7E90D8-CBCA-4054-9E46-A4F94AA9B1A9}" presName="item3" presStyleLbl="node1" presStyleIdx="2" presStyleCnt="3">
        <dgm:presLayoutVars>
          <dgm:bulletEnabled val="1"/>
        </dgm:presLayoutVars>
      </dgm:prSet>
      <dgm:spPr/>
      <dgm:t>
        <a:bodyPr/>
        <a:lstStyle/>
        <a:p>
          <a:endParaRPr lang="en-US"/>
        </a:p>
      </dgm:t>
    </dgm:pt>
    <dgm:pt modelId="{4DDFF13B-A0E3-4D55-8A12-88615B2090CC}" type="pres">
      <dgm:prSet presAssocID="{6CAAD430-3FA8-4D81-B99A-A23996706BB3}" presName="funnel" presStyleLbl="trAlignAcc1" presStyleIdx="0" presStyleCnt="1"/>
      <dgm:spPr/>
    </dgm:pt>
  </dgm:ptLst>
  <dgm:cxnLst>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487030D4-4C28-4FC1-87A0-9D2FFEE83751}" type="presOf" srcId="{F2DE0921-6C03-4D3C-9965-5456DB56A871}" destId="{BF7E6AED-6FC5-4425-A290-9E4B7298F07F}" srcOrd="0" destOrd="0" presId="urn:microsoft.com/office/officeart/2005/8/layout/funnel1"/>
    <dgm:cxn modelId="{96644A7F-4218-436C-8AEE-F0779852D60C}" type="presOf" srcId="{A1E0A40E-6610-4ADA-890D-176155806C86}" destId="{E3E931DD-E6F1-4EC6-BDD5-84CE280C6596}" srcOrd="0" destOrd="0" presId="urn:microsoft.com/office/officeart/2005/8/layout/funnel1"/>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5C5015A4-72F7-4CFD-8E0D-223E92AAA904}" srcId="{6CAAD430-3FA8-4D81-B99A-A23996706BB3}" destId="{BC7E90D8-CBCA-4054-9E46-A4F94AA9B1A9}" srcOrd="3" destOrd="0" parTransId="{F7E6F024-A36C-4B66-B651-861F00EAD77E}" sibTransId="{564A57FC-BD3F-4EF3-A695-6BDCB27490F5}"/>
    <dgm:cxn modelId="{6364C186-1B61-4AAF-8C16-FAF8A2262265}" type="presOf" srcId="{BC7E90D8-CBCA-4054-9E46-A4F94AA9B1A9}" destId="{61D9200B-195D-4BAC-952D-FC141AA7F78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lvl="0" algn="l" defTabSz="622300">
            <a:lnSpc>
              <a:spcPct val="100000"/>
            </a:lnSpc>
            <a:spcBef>
              <a:spcPct val="0"/>
            </a:spcBef>
            <a:spcAft>
              <a:spcPct val="35000"/>
            </a:spcAft>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lvl="0" algn="l" defTabSz="622300">
            <a:lnSpc>
              <a:spcPct val="100000"/>
            </a:lnSpc>
            <a:spcBef>
              <a:spcPct val="0"/>
            </a:spcBef>
            <a:spcAft>
              <a:spcPct val="35000"/>
            </a:spcAft>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lvl="0" algn="l" defTabSz="622300">
            <a:lnSpc>
              <a:spcPct val="100000"/>
            </a:lnSpc>
            <a:spcBef>
              <a:spcPct val="0"/>
            </a:spcBef>
            <a:spcAft>
              <a:spcPct val="35000"/>
            </a:spcAft>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lvl="0" algn="l" defTabSz="622300">
            <a:lnSpc>
              <a:spcPct val="100000"/>
            </a:lnSpc>
            <a:spcBef>
              <a:spcPct val="0"/>
            </a:spcBef>
            <a:spcAft>
              <a:spcPct val="35000"/>
            </a:spcAft>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1/27/2025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75</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1/27/2025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1/27/2025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1/27/2025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1/27/2025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1/27/2025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1/27/2025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1/27/2025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1/27/2025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9.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42.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42.xml"/><Relationship Id="rId5" Type="http://schemas.openxmlformats.org/officeDocument/2006/relationships/slide" Target="slide81.xml"/><Relationship Id="rId10" Type="http://schemas.openxmlformats.org/officeDocument/2006/relationships/slide" Target="slide136.xml"/><Relationship Id="rId4" Type="http://schemas.openxmlformats.org/officeDocument/2006/relationships/slide" Target="slide69.xml"/><Relationship Id="rId9" Type="http://schemas.openxmlformats.org/officeDocument/2006/relationships/slide" Target="slide125.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1.png"/><Relationship Id="rId1" Type="http://schemas.openxmlformats.org/officeDocument/2006/relationships/slideLayout" Target="../slideLayouts/slideLayout24.xml"/><Relationship Id="rId5" Type="http://schemas.openxmlformats.org/officeDocument/2006/relationships/image" Target="../media/image42.svg"/><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002916855"/>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114</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42824585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Tree>
    <p:extLst>
      <p:ext uri="{BB962C8B-B14F-4D97-AF65-F5344CB8AC3E}">
        <p14:creationId xmlns:p14="http://schemas.microsoft.com/office/powerpoint/2010/main" val="61570383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50</a:t>
            </a:r>
            <a:r>
              <a:rPr lang="en-US" smtClean="0"/>
              <a:t> </a:t>
            </a:r>
            <a:r>
              <a:rPr lang="en-US" dirty="0"/>
              <a:t>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11203362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122</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132</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xmlns=""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149</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154</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2/18 (or) 2/14</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Individual Technical Work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155</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dirty="0"/>
              <a:t>Individual Technical Work</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highlight>
                  <a:srgbClr val="00FF00"/>
                </a:highlight>
              </a:rPr>
              <a:t>System Architecture Diagram - needed?</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157</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158</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3737661"/>
              </p:ext>
            </p:extLst>
          </p:nvPr>
        </p:nvGraphicFramePr>
        <p:xfrm>
          <a:off x="381000" y="1005329"/>
          <a:ext cx="8382000" cy="433851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5.3</a:t>
                      </a:r>
                    </a:p>
                  </a:txBody>
                  <a:tcPr marL="68580" marR="68580" marT="0" marB="0"/>
                </a:tc>
                <a:tc>
                  <a:txBody>
                    <a:bodyPr/>
                    <a:lstStyle/>
                    <a:p>
                      <a:pPr marL="0" marR="0" algn="l">
                        <a:spcBef>
                          <a:spcPts val="0"/>
                        </a:spcBef>
                        <a:spcAft>
                          <a:spcPts val="0"/>
                        </a:spcAft>
                      </a:pPr>
                      <a:r>
                        <a:rPr lang="en-US" sz="1200" b="0" dirty="0">
                          <a:effectLst/>
                          <a:latin typeface="+mj-lt"/>
                          <a:ea typeface="MS Mincho"/>
                        </a:rPr>
                        <a:t>1/3/25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Added Documentation Expectations &amp; Auto EWS slides 65 + 97</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5.4</a:t>
                      </a:r>
                    </a:p>
                  </a:txBody>
                  <a:tcPr marL="68580" marR="68580" marT="0" marB="0"/>
                </a:tc>
                <a:tc>
                  <a:txBody>
                    <a:bodyPr/>
                    <a:lstStyle/>
                    <a:p>
                      <a:pPr marL="0" marR="0" algn="l">
                        <a:spcBef>
                          <a:spcPts val="0"/>
                        </a:spcBef>
                        <a:spcAft>
                          <a:spcPts val="0"/>
                        </a:spcAft>
                      </a:pPr>
                      <a:r>
                        <a:rPr lang="en-US" sz="1200" b="0" dirty="0">
                          <a:effectLst/>
                          <a:latin typeface="+mj-lt"/>
                          <a:ea typeface="MS Mincho"/>
                        </a:rPr>
                        <a:t>1/6/25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Slight adjustment of timing on Day 1 activities</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5.5</a:t>
                      </a:r>
                    </a:p>
                  </a:txBody>
                  <a:tcPr marL="68580" marR="68580" marT="0" marB="0"/>
                </a:tc>
                <a:tc>
                  <a:txBody>
                    <a:bodyPr/>
                    <a:lstStyle/>
                    <a:p>
                      <a:pPr marL="0" marR="0" algn="l">
                        <a:spcBef>
                          <a:spcPts val="0"/>
                        </a:spcBef>
                        <a:spcAft>
                          <a:spcPts val="0"/>
                        </a:spcAft>
                      </a:pPr>
                      <a:r>
                        <a:rPr lang="en-US" sz="1200" b="0" dirty="0">
                          <a:effectLst/>
                          <a:latin typeface="+mj-lt"/>
                          <a:ea typeface="MS Mincho"/>
                        </a:rPr>
                        <a:t>1/8/25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Improved instructions and references to Slido</a:t>
                      </a:r>
                    </a:p>
                    <a:p>
                      <a:pPr marL="0" marR="0" algn="l">
                        <a:spcBef>
                          <a:spcPts val="0"/>
                        </a:spcBef>
                        <a:spcAft>
                          <a:spcPts val="0"/>
                        </a:spcAft>
                      </a:pPr>
                      <a:r>
                        <a:rPr lang="en-US" sz="1200" b="0" dirty="0">
                          <a:effectLst/>
                          <a:latin typeface="+mj-lt"/>
                          <a:ea typeface="MS Mincho"/>
                        </a:rPr>
                        <a:t>Tweaked language about required weekly EDN posts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5.6</a:t>
                      </a:r>
                    </a:p>
                  </a:txBody>
                  <a:tcPr marL="68580" marR="68580" marT="0" marB="0"/>
                </a:tc>
                <a:tc>
                  <a:txBody>
                    <a:bodyPr/>
                    <a:lstStyle/>
                    <a:p>
                      <a:pPr marL="0" marR="0" algn="l">
                        <a:spcBef>
                          <a:spcPts val="0"/>
                        </a:spcBef>
                        <a:spcAft>
                          <a:spcPts val="0"/>
                        </a:spcAft>
                      </a:pPr>
                      <a:r>
                        <a:rPr lang="en-US" sz="1200" b="0" dirty="0">
                          <a:effectLst/>
                          <a:latin typeface="+mj-lt"/>
                          <a:ea typeface="MS Mincho"/>
                        </a:rPr>
                        <a:t>1/21/25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data updated in Day 5 pg 97</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5.7</a:t>
                      </a:r>
                    </a:p>
                  </a:txBody>
                  <a:tcPr marL="68580" marR="68580" marT="0" marB="0"/>
                </a:tc>
                <a:tc>
                  <a:txBody>
                    <a:bodyPr/>
                    <a:lstStyle/>
                    <a:p>
                      <a:pPr marL="0" marR="0" algn="l">
                        <a:spcBef>
                          <a:spcPts val="0"/>
                        </a:spcBef>
                        <a:spcAft>
                          <a:spcPts val="0"/>
                        </a:spcAft>
                      </a:pPr>
                      <a:r>
                        <a:rPr lang="en-US" sz="1200" dirty="0">
                          <a:effectLst/>
                          <a:latin typeface="+mj-lt"/>
                          <a:ea typeface="MS Mincho"/>
                        </a:rPr>
                        <a:t>1/27/25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dates and some language on System Design Report and Individual Appendix pg 155+156</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160</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161</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JEC 3232 side</a:t>
            </a:r>
            <a:r>
              <a:rPr lang="en-US" b="1" dirty="0">
                <a:latin typeface="Roboto" panose="02000000000000000000" pitchFamily="2" charset="0"/>
              </a:rPr>
              <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383109683"/>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Rosty Korolov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xmlns=""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xmlns=""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xmlns=""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documents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xmlns=""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dirty="0"/>
              <a:t>Any student with less than </a:t>
            </a:r>
            <a:r>
              <a:rPr lang="en-US" sz="2400" b="1" dirty="0"/>
              <a:t>4</a:t>
            </a:r>
            <a:r>
              <a:rPr lang="en-US" sz="2400" dirty="0"/>
              <a:t> FORUM posts for </a:t>
            </a:r>
            <a:r>
              <a:rPr lang="en-US" sz="2400" b="1" dirty="0"/>
              <a:t>2</a:t>
            </a:r>
            <a:r>
              <a:rPr lang="en-US" sz="2400" dirty="0"/>
              <a:t> consecutive weeks will be automatically issued an EWS</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Client Needs and Engineering Requirements: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85</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97</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209526548"/>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589905959"/>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721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8682</Words>
  <Application>Microsoft Office PowerPoint</Application>
  <PresentationFormat>On-screen Show (4:3)</PresentationFormat>
  <Paragraphs>1815</Paragraphs>
  <Slides>161</Slides>
  <Notes>66</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161</vt:i4>
      </vt:variant>
    </vt:vector>
  </HeadingPairs>
  <TitlesOfParts>
    <vt:vector size="181" baseType="lpstr">
      <vt:lpstr>Yu Gothic</vt:lpstr>
      <vt:lpstr>游ゴシック Light</vt:lpstr>
      <vt:lpstr>Algerian</vt:lpstr>
      <vt:lpstr>Aptos</vt:lpstr>
      <vt:lpstr>Aptos Display</vt:lpstr>
      <vt:lpstr>Arial</vt:lpstr>
      <vt:lpstr>Calibri</vt:lpstr>
      <vt:lpstr>Calibri Light</vt:lpstr>
      <vt:lpstr>Inter</vt:lpstr>
      <vt:lpstr>MS Mincho</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Individual Technical Work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2025-01-27T21:18:19Z</dcterms:modified>
</cp:coreProperties>
</file>