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667" r:id="rId124"/>
    <p:sldId id="382" r:id="rId125"/>
    <p:sldId id="584" r:id="rId126"/>
    <p:sldId id="634" r:id="rId127"/>
    <p:sldId id="529" r:id="rId128"/>
    <p:sldId id="626" r:id="rId129"/>
    <p:sldId id="302" r:id="rId130"/>
    <p:sldId id="598" r:id="rId131"/>
    <p:sldId id="648" r:id="rId132"/>
    <p:sldId id="494" r:id="rId133"/>
    <p:sldId id="404" r:id="rId134"/>
    <p:sldId id="495" r:id="rId135"/>
    <p:sldId id="49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89" d="100"/>
          <a:sy n="89" d="100"/>
        </p:scale>
        <p:origin x="630" y="7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C12D2786-AB95-40BC-86C9-79C911C758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F19DFA32-6AA8-4A97-9D0A-6C27E917A15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C24F0EDD-AD46-4B52-A56F-D05F5279A3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89BDF82B-47A7-4501-8DC3-330AB186A55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2356E1AF-334D-4007-A551-6DD1AACDE0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BF426E26-37BF-4720-B07B-1A02AE2A2A8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6D04D05F-3073-4978-903C-DED43F5559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34CF4671-8067-4811-882C-F51DA5E2C1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60AF2549-5148-43B5-B309-4FBFE9FDDC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2DB50A67-5257-4849-A18D-6BF2BC655D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7A14FC58-F88E-491F-9FB1-44C4EC9758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F58D5D27-0850-4F3C-95BB-757918C9AE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1/31/2025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1/31/2025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1/31/2025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1/31/2025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1/31/2025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1/31/2025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1/31/2025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1/31/2025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1/31/2025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1/31/2025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1/31/2025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6.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120</a:t>
            </a:fld>
            <a:endParaRPr lang="en-US" dirty="0"/>
          </a:p>
        </p:txBody>
      </p:sp>
      <p:sp>
        <p:nvSpPr>
          <p:cNvPr id="5" name="TextBox 4"/>
          <p:cNvSpPr txBox="1"/>
          <p:nvPr/>
        </p:nvSpPr>
        <p:spPr>
          <a:xfrm>
            <a:off x="2819400" y="4648200"/>
            <a:ext cx="350520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Tree>
    <p:extLst>
      <p:ext uri="{BB962C8B-B14F-4D97-AF65-F5344CB8AC3E}">
        <p14:creationId xmlns:p14="http://schemas.microsoft.com/office/powerpoint/2010/main" val="2797740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123</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35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2/18 (or) 2/14</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Individual Technical Work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Individual Technical Work</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highlight>
                  <a:srgbClr val="00FF00"/>
                </a:highlight>
              </a:rPr>
              <a:t>System Architecture Diagram - needed?</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2357818"/>
              </p:ext>
            </p:extLst>
          </p:nvPr>
        </p:nvGraphicFramePr>
        <p:xfrm>
          <a:off x="381000" y="1005329"/>
          <a:ext cx="8382000" cy="447074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r>
                        <a:rPr lang="en-US" sz="1200" dirty="0">
                          <a:effectLst/>
                          <a:latin typeface="+mj-lt"/>
                          <a:ea typeface="MS Mincho"/>
                        </a:rPr>
                        <a:t>5.8</a:t>
                      </a:r>
                    </a:p>
                  </a:txBody>
                  <a:tcPr marL="68580" marR="68580" marT="0" marB="0"/>
                </a:tc>
                <a:tc>
                  <a:txBody>
                    <a:bodyPr/>
                    <a:lstStyle/>
                    <a:p>
                      <a:pPr marL="0" marR="0" algn="l">
                        <a:spcBef>
                          <a:spcPts val="0"/>
                        </a:spcBef>
                        <a:spcAft>
                          <a:spcPts val="0"/>
                        </a:spcAft>
                      </a:pPr>
                      <a:r>
                        <a:rPr lang="en-US" sz="1200" dirty="0">
                          <a:effectLst/>
                          <a:latin typeface="+mj-lt"/>
                          <a:ea typeface="MS Mincho"/>
                        </a:rPr>
                        <a:t>1.31.25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Pg 135 Actionable -&gt; Attainable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 ‘Reflecting on your Project Plan” slide and adjust time of other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Adjust timing to give more to Project Planning intro</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10175</Words>
  <Application>Microsoft Office PowerPoint</Application>
  <PresentationFormat>On-screen Show (4:3)</PresentationFormat>
  <Paragraphs>1824</Paragraphs>
  <Slides>161</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Individual Technical Work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2025-01-31T20:28:10Z</dcterms:modified>
</cp:coreProperties>
</file>