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media/image1.jpeg" ContentType="image/jpeg"/>
  <Override PartName="/ppt/presProps.xml" ContentType="application/vnd.openxmlformats-officedocument.presentationml.presProps+xml"/>
  <Override PartName="/ppt/_rels/presentation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x="12192000" cy="6858000"/>
  <p:notesSz cx="7010400" cy="9296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Click to move the slide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Click to edit the notes format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&lt;header&gt;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dt" idx="7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ftr" idx="8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7" name="PlaceHolder 6"/>
          <p:cNvSpPr>
            <a:spLocks noGrp="1"/>
          </p:cNvSpPr>
          <p:nvPr>
            <p:ph type="sldNum" idx="9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B6BFA63E-AD93-461C-8B34-6237DCE78CC7}" type="slidenum"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sldImg"/>
          </p:nvPr>
        </p:nvSpPr>
        <p:spPr>
          <a:xfrm>
            <a:off x="717480" y="1162080"/>
            <a:ext cx="5574960" cy="3136680"/>
          </a:xfrm>
          <a:prstGeom prst="rect">
            <a:avLst/>
          </a:prstGeom>
          <a:ln w="0">
            <a:noFill/>
          </a:ln>
        </p:spPr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700920" y="4473720"/>
            <a:ext cx="5608080" cy="366012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440" bIns="46440" anchor="t">
            <a:noAutofit/>
          </a:bodyPr>
          <a:p>
            <a:pPr marL="216000" indent="0"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PlaceHolder 3"/>
          <p:cNvSpPr>
            <a:spLocks noGrp="1"/>
          </p:cNvSpPr>
          <p:nvPr>
            <p:ph type="sldNum" idx="19"/>
          </p:nvPr>
        </p:nvSpPr>
        <p:spPr>
          <a:xfrm>
            <a:off x="3970800" y="8830080"/>
            <a:ext cx="3037320" cy="46620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440" bIns="46440"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BA71603E-EDEF-47B0-A326-36FF1309B1F6}" type="slidenum">
              <a:rPr b="0" lang="en-US" sz="1200" spc="-1" strike="noStrike">
                <a:solidFill>
                  <a:srgbClr val="000000"/>
                </a:solidFill>
                <a:latin typeface="+mn-lt"/>
                <a:ea typeface="+mn-ea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228DB78-2956-406D-91CF-BE6A4975C9F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E48AE00-4C0E-46E8-BA3B-48CA74C06F4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ADD86ED-82A5-4E42-B6DB-7BB11C272002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2962AC0-363F-4889-B6CE-ECD7A380BB40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606C0ED-0A19-461E-8D26-FF29EABA9EF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2F51F1DF-27B0-4D30-825A-CB01753A568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CDE0765-D72C-4CD1-A7C6-0E18C0C44D6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5C2A0709-9702-4190-9933-08CF5D87DF1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5824166-011F-496A-9339-B977F0BFE4E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1523880" y="1122480"/>
            <a:ext cx="9143640" cy="1106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265EA241-2E8D-479A-86D4-C6808F94135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2E1B7FC-379A-470D-8551-C158BB73206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66DA3B1-4A7D-4B4A-AE07-39CDE1E0744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A3C3FD9-F17B-4B49-B1E5-61C484F07DD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D459CE58-D7B7-4CF5-8864-C3F014E0793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72E1489-B66B-45B0-9CA7-D3BE8F69779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A6DF1C6-BAA8-45FA-B5CE-26598E0634C1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6C9F1C1-8DF2-4175-969E-867CEE820093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DA834F9-A786-4B71-9B98-CCC85E34BEE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E214372-250F-4529-A760-63B303BCC66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98E9F28-BF45-4B43-868F-95AF3D746D3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1523880" y="1122480"/>
            <a:ext cx="9143640" cy="1106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0E98BB9-4335-4F78-A651-FF27B4F63CD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C0D9E92-66D9-4F31-8857-EF6C2DDDFFC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5DDB775-367C-427E-8CE7-7F5BF95F822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E041C2E-A8FE-402E-9BDF-34073BFD8A7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indent="0" algn="ctr">
              <a:lnSpc>
                <a:spcPct val="90000"/>
              </a:lnSpc>
              <a:buNone/>
            </a:pPr>
            <a:r>
              <a:rPr b="0" lang="en-US" sz="6000" spc="-1" strike="noStrike">
                <a:solidFill>
                  <a:srgbClr val="000000"/>
                </a:solidFill>
                <a:latin typeface="Calibri Light"/>
              </a:rPr>
              <a:t>Click to edit Master title style</a:t>
            </a:r>
            <a:endParaRPr b="0" lang="en-US" sz="6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0" lang="en-US" sz="1200" spc="-1" strike="noStrike">
                <a:solidFill>
                  <a:srgbClr val="8b8b8b"/>
                </a:solidFill>
                <a:latin typeface="Calibri"/>
              </a:rPr>
              <a:t>&lt;date/time&gt;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b="0" lang="en-US" sz="1200" spc="-1" strike="noStrike">
                <a:solidFill>
                  <a:srgbClr val="8b8b8b"/>
                </a:solidFill>
                <a:latin typeface="Calibri"/>
              </a:rPr>
              <a:t>&lt;footer&gt;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602A0215-EFA0-4B8F-8341-3C7B5A76BC67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Second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Click to edit Master text styles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Second level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Third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Fourth level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Fifth level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dt" idx="4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0" lang="en-US" sz="1200" spc="-1" strike="noStrike">
                <a:solidFill>
                  <a:srgbClr val="8b8b8b"/>
                </a:solidFill>
                <a:latin typeface="Calibri"/>
              </a:rPr>
              <a:t>&lt;date/time&gt;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ftr" idx="5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b="0" lang="en-US" sz="1200" spc="-1" strike="noStrike">
                <a:solidFill>
                  <a:srgbClr val="8b8b8b"/>
                </a:solidFill>
                <a:latin typeface="Calibri"/>
              </a:rPr>
              <a:t>&lt;footer&gt;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sldNum" idx="6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DB5DD72A-7D5E-4655-A19A-43E9695DE57D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Click to edit Master title style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1523880" y="794520"/>
            <a:ext cx="9143640" cy="118332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/>
          </a:bodyPr>
          <a:p>
            <a:pPr indent="0" algn="ctr">
              <a:lnSpc>
                <a:spcPct val="90000"/>
              </a:lnSpc>
              <a:buNone/>
            </a:pPr>
            <a:r>
              <a:rPr b="0" lang="en-US" sz="6000" spc="-1" strike="noStrike">
                <a:solidFill>
                  <a:srgbClr val="000000"/>
                </a:solidFill>
                <a:latin typeface="Calibri Light"/>
              </a:rPr>
              <a:t>Project Name</a:t>
            </a:r>
            <a:endParaRPr b="0" lang="en-US" sz="6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subTitle"/>
          </p:nvPr>
        </p:nvSpPr>
        <p:spPr>
          <a:xfrm>
            <a:off x="1523880" y="1999440"/>
            <a:ext cx="9143640" cy="16552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Final Design Review Date: </a:t>
            </a:r>
            <a:r>
              <a:rPr b="1" lang="en-US" sz="2400" spc="-1" strike="noStrike">
                <a:solidFill>
                  <a:srgbClr val="000000"/>
                </a:solidFill>
                <a:latin typeface="Calibri"/>
              </a:rPr>
              <a:t>11/15/2023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i="1" lang="en-US" sz="2400" spc="-1" strike="noStrike">
                <a:solidFill>
                  <a:srgbClr val="000000"/>
                </a:solidFill>
                <a:latin typeface="Calibri"/>
              </a:rPr>
              <a:t>Team members: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buNone/>
              <a:tabLst>
                <a:tab algn="l" pos="0"/>
              </a:tabLst>
            </a:pPr>
            <a:r>
              <a:rPr b="0" i="1" lang="en-US" sz="2000" spc="-1" strike="noStrike">
                <a:solidFill>
                  <a:srgbClr val="000000"/>
                </a:solidFill>
                <a:latin typeface="Calibri"/>
              </a:rPr>
              <a:t>Name, Major / Graduation Date)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buNone/>
              <a:tabLst>
                <a:tab algn="l" pos="0"/>
              </a:tabLst>
            </a:pPr>
            <a:r>
              <a:rPr b="0" i="1" lang="en-US" sz="2000" spc="-1" strike="noStrike">
                <a:solidFill>
                  <a:srgbClr val="000000"/>
                </a:solidFill>
                <a:latin typeface="Calibri"/>
              </a:rPr>
              <a:t>Name, Major / Graduation Date)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buNone/>
              <a:tabLst>
                <a:tab algn="l" pos="0"/>
              </a:tabLst>
            </a:pPr>
            <a:r>
              <a:rPr b="0" i="1" lang="en-US" sz="2000" spc="-1" strike="noStrike">
                <a:solidFill>
                  <a:srgbClr val="000000"/>
                </a:solidFill>
                <a:latin typeface="Calibri"/>
              </a:rPr>
              <a:t>Name, Major / Graduation Date)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buNone/>
              <a:tabLst>
                <a:tab algn="l" pos="0"/>
              </a:tabLst>
            </a:pPr>
            <a:r>
              <a:rPr b="0" i="1" lang="en-US" sz="2000" spc="-1" strike="noStrike">
                <a:solidFill>
                  <a:srgbClr val="000000"/>
                </a:solidFill>
                <a:latin typeface="Calibri"/>
              </a:rPr>
              <a:t>Name, Major / Graduation Date)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buNone/>
              <a:tabLst>
                <a:tab algn="l" pos="0"/>
              </a:tabLst>
            </a:pPr>
            <a:r>
              <a:rPr b="0" i="1" lang="en-US" sz="2000" spc="-1" strike="noStrike">
                <a:solidFill>
                  <a:srgbClr val="000000"/>
                </a:solidFill>
                <a:latin typeface="Calibri"/>
              </a:rPr>
              <a:t>Name, Major / Graduation Date)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buNone/>
              <a:tabLst>
                <a:tab algn="l" pos="0"/>
              </a:tabLst>
            </a:pPr>
            <a:r>
              <a:rPr b="0" i="1" lang="en-US" sz="2000" spc="-1" strike="noStrike">
                <a:solidFill>
                  <a:srgbClr val="000000"/>
                </a:solidFill>
                <a:latin typeface="Calibri"/>
              </a:rPr>
              <a:t>Name, Major / Graduation Date)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buNone/>
              <a:tabLst>
                <a:tab algn="l" pos="0"/>
              </a:tabLst>
            </a:pPr>
            <a:r>
              <a:rPr b="0" i="1" lang="en-US" sz="2000" spc="-1" strike="noStrike">
                <a:solidFill>
                  <a:srgbClr val="000000"/>
                </a:solidFill>
                <a:latin typeface="Calibri"/>
              </a:rPr>
              <a:t>Name, Major / Graduation Date)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Calibri"/>
              </a:rPr>
              <a:t>Sponsor Mentors: (name)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Calibri"/>
              </a:rPr>
              <a:t>Project Engineer: (name) 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Calibri"/>
              </a:rPr>
              <a:t>Chief Engineer: (name)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0" name="Picture 7" descr=""/>
          <p:cNvPicPr/>
          <p:nvPr/>
        </p:nvPicPr>
        <p:blipFill>
          <a:blip r:embed="rId1"/>
          <a:stretch/>
        </p:blipFill>
        <p:spPr>
          <a:xfrm>
            <a:off x="8845200" y="351360"/>
            <a:ext cx="1384920" cy="443160"/>
          </a:xfrm>
          <a:prstGeom prst="rect">
            <a:avLst/>
          </a:prstGeom>
          <a:ln w="0">
            <a:noFill/>
          </a:ln>
        </p:spPr>
      </p:pic>
      <p:sp>
        <p:nvSpPr>
          <p:cNvPr id="91" name="TextBox 6"/>
          <p:cNvSpPr/>
          <p:nvPr/>
        </p:nvSpPr>
        <p:spPr>
          <a:xfrm>
            <a:off x="1999080" y="249840"/>
            <a:ext cx="140220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Sponsor</a:t>
            </a:r>
            <a:br>
              <a:rPr sz="1800"/>
            </a:b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Logo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Project Overview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  <a:ea typeface="SimSun"/>
              </a:rPr>
              <a:t>Final Design and Engineering Specs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System Evaluation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Accomplishments / Open Issues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Conclusions / Recommendations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Demonstrations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Agenda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dt" idx="10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95D5069F-E17F-4760-ADE3-60A95B062023}" type="datetime1">
              <a:rPr b="0" lang="en-US" sz="1200" spc="-1" strike="noStrike">
                <a:solidFill>
                  <a:srgbClr val="8b8b8b"/>
                </a:solidFill>
                <a:latin typeface="Calibri"/>
              </a:rPr>
              <a:t>08/02/2023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ftr" idx="11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b="0" lang="en-US" sz="1200" spc="-1" strike="noStrike">
                <a:solidFill>
                  <a:srgbClr val="8b8b8b"/>
                </a:solidFill>
                <a:latin typeface="Calibri"/>
              </a:rPr>
              <a:t>Project Name (change in Header &amp; Footer and check “apply to all”)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6" name="PlaceHolder 5"/>
          <p:cNvSpPr>
            <a:spLocks noGrp="1"/>
          </p:cNvSpPr>
          <p:nvPr>
            <p:ph type="sldNum" idx="12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2EC67CE1-A928-4E19-9293-7CE6B7BBFFA4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2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Introduction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Problem Statement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Past Work/Project History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Project Motivation by the Sponsor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Semester Objectives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Project Overview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dt" idx="13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915CAA5D-70D5-48E5-A2EB-764A56828F02}" type="datetime1">
              <a:rPr b="0" lang="en-US" sz="1200" spc="-1" strike="noStrike">
                <a:solidFill>
                  <a:srgbClr val="8b8b8b"/>
                </a:solidFill>
                <a:latin typeface="Calibri"/>
              </a:rPr>
              <a:t>08/02/2023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ftr" idx="14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b="0" lang="en-US" sz="1200" spc="-1" strike="noStrike">
                <a:solidFill>
                  <a:srgbClr val="8b8b8b"/>
                </a:solidFill>
                <a:latin typeface="Calibri"/>
              </a:rPr>
              <a:t>Project Name (change in Header &amp; Footer and check “apply to all”)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1" name="PlaceHolder 5"/>
          <p:cNvSpPr>
            <a:spLocks noGrp="1"/>
          </p:cNvSpPr>
          <p:nvPr>
            <p:ph type="sldNum" idx="15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E2928809-4C99-4540-B1D5-C31AD0B05E14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2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p>
            <a:pPr indent="0">
              <a:lnSpc>
                <a:spcPct val="9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Final Design and Engineering Specs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Project Name (change in Header &amp; Footer and check “apply to all”)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1442148-6982-404F-A2C2-BC41AA6168FE}" type="slidenum">
              <a:t>4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fld id="{7AD6EE33-7E19-4905-8E69-894C3FCBAE0B}" type="datetime1">
              <a:rPr lang="en-US"/>
              <a:t>08/02/2023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p>
            <a:pPr indent="0">
              <a:lnSpc>
                <a:spcPct val="9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System Evaluation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Project Name (change in Header &amp; Footer and check “apply to all”)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08AC1CE-D34C-4522-AEAF-A5F5EF67214B}" type="slidenum">
              <a:t>5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fld id="{3330F104-5716-402D-9BB0-4072373C23B3}" type="datetime1">
              <a:rPr lang="en-US"/>
              <a:t>08/02/2023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p>
            <a:pPr indent="0">
              <a:lnSpc>
                <a:spcPct val="9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Accomplishments / Open Issues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Project Name (change in Header &amp; Footer and check “apply to all”)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3C8E04A-F830-4D0E-A329-AF1E0DF168C1}" type="slidenum">
              <a:t>6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fld id="{7B153D00-8FC8-410B-9603-157359F1D72A}" type="datetime1">
              <a:rPr lang="en-US"/>
              <a:t>08/02/2023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p>
            <a:pPr indent="0">
              <a:lnSpc>
                <a:spcPct val="9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Conclusions / Recommendations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Project Name (change in Header &amp; Footer and check “apply to all”)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2C83B3C-6EFA-4B1F-A66E-D0A006E7AE5B}" type="slidenum">
              <a:t>7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fld id="{122714AD-904A-4047-B91B-325079DBBBC4}" type="datetime1">
              <a:rPr lang="en-US"/>
              <a:t>08/02/2023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 </a:t>
            </a: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Demonstrations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dt" idx="16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AF2DFDB8-C48C-44ED-898E-4B3AB45E47EE}" type="datetime1">
              <a:rPr b="0" lang="en-US" sz="1200" spc="-1" strike="noStrike">
                <a:solidFill>
                  <a:srgbClr val="8b8b8b"/>
                </a:solidFill>
                <a:latin typeface="Calibri"/>
              </a:rPr>
              <a:t>08/02/2023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ftr" idx="17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b="0" lang="en-US" sz="1200" spc="-1" strike="noStrike">
                <a:solidFill>
                  <a:srgbClr val="8b8b8b"/>
                </a:solidFill>
                <a:latin typeface="Calibri"/>
              </a:rPr>
              <a:t>Project Name (change in Header &amp; Footer and check “apply to all”)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sldNum" idx="18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96B3D29A-BFBA-4171-9DAC-A7CD34E74FBF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7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subTitle"/>
          </p:nvPr>
        </p:nvSpPr>
        <p:spPr>
          <a:xfrm>
            <a:off x="1371960" y="2743200"/>
            <a:ext cx="9143640" cy="182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Thank you for your support!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518</TotalTime>
  <Application>LibreOffice/7.5.4.2$Windows_x86 LibreOffice_project/36ccfdc35048b057fd9854c757a8b67ec53977b6</Application>
  <AppVersion>15.0000</AppVersion>
  <Words>304</Words>
  <Paragraphs>47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2023-06-06T17:56:44Z</dcterms:created>
  <dc:creator>Anderson, Mark</dc:creator>
  <dc:description/>
  <dc:language>en-US</dc:language>
  <cp:lastModifiedBy/>
  <cp:lastPrinted>2023-07-27T14:43:55Z</cp:lastPrinted>
  <dcterms:modified xsi:type="dcterms:W3CDTF">2023-08-02T09:49:10Z</dcterms:modified>
  <cp:revision>22</cp:revision>
  <dc:subject/>
  <dc:title>Project Name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Widescreen</vt:lpwstr>
  </property>
  <property fmtid="{D5CDD505-2E9C-101B-9397-08002B2CF9AE}" pid="4" name="Slides">
    <vt:i4>5</vt:i4>
  </property>
</Properties>
</file>