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667" r:id="rId124"/>
    <p:sldId id="382" r:id="rId125"/>
    <p:sldId id="584" r:id="rId126"/>
    <p:sldId id="634" r:id="rId127"/>
    <p:sldId id="529" r:id="rId128"/>
    <p:sldId id="626" r:id="rId129"/>
    <p:sldId id="302" r:id="rId130"/>
    <p:sldId id="598" r:id="rId131"/>
    <p:sldId id="648" r:id="rId132"/>
    <p:sldId id="494" r:id="rId133"/>
    <p:sldId id="404" r:id="rId134"/>
    <p:sldId id="495" r:id="rId135"/>
    <p:sldId id="49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57" d="100"/>
          <a:sy n="57" d="100"/>
        </p:scale>
        <p:origin x="960" y="43"/>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82DD90A5-B2B4-4A0E-B14D-5E27E12D2C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DDC5BF5B-9295-4D5E-A9B5-D50173FAC75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EC485BCD-C33C-4F59-A25E-A1F591B0BBA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772D6D30-879D-47BF-B16C-C775977DA72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285B3095-39C6-4CCB-8545-EBEFFFBAEA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E2295035-98FA-4C65-A862-143011BE0C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FE463BE7-9696-4DC6-864C-D1B8AC187C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4DCF59F5-E959-45DD-BC26-A2248D32D1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A2958734-4A55-453D-8612-4C2BFCFE2E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2789C59B-5858-4225-92A8-24B86BEC45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9331BB62-AD64-4560-8871-C0B833396E6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E0FA485F-581A-4B79-AC83-4F2A1D86A1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2/9/2025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2/9/2025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2/9/2025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2/9/2025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2/9/2025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2/9/2025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6.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120</a:t>
            </a:fld>
            <a:endParaRPr lang="en-US" dirty="0"/>
          </a:p>
        </p:txBody>
      </p:sp>
      <p:sp>
        <p:nvSpPr>
          <p:cNvPr id="5" name="TextBox 4"/>
          <p:cNvSpPr txBox="1"/>
          <p:nvPr/>
        </p:nvSpPr>
        <p:spPr>
          <a:xfrm>
            <a:off x="2819400" y="4648200"/>
            <a:ext cx="350520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Tree>
    <p:extLst>
      <p:ext uri="{BB962C8B-B14F-4D97-AF65-F5344CB8AC3E}">
        <p14:creationId xmlns:p14="http://schemas.microsoft.com/office/powerpoint/2010/main" val="2797740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123</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a:t>
            </a:r>
            <a:r>
              <a:rPr lang="en-US" sz="2800" dirty="0" err="1"/>
              <a:t>projet</a:t>
            </a:r>
            <a:r>
              <a:rPr lang="en-US" sz="2800" dirty="0"/>
              <a:t> portion YOU are responsible for</a:t>
            </a:r>
          </a:p>
          <a:p>
            <a:r>
              <a:rPr lang="en-US" sz="2400" dirty="0"/>
              <a:t>Related Needs &amp; Reqs (include # from spreadsheet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0520900"/>
              </p:ext>
            </p:extLst>
          </p:nvPr>
        </p:nvGraphicFramePr>
        <p:xfrm>
          <a:off x="381000" y="1005329"/>
          <a:ext cx="8382000" cy="454474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r>
                        <a:rPr lang="en-US" sz="1200" dirty="0">
                          <a:effectLst/>
                          <a:latin typeface="+mj-lt"/>
                          <a:ea typeface="MS Mincho"/>
                        </a:rPr>
                        <a:t>5.8</a:t>
                      </a:r>
                    </a:p>
                  </a:txBody>
                  <a:tcPr marL="68580" marR="68580" marT="0" marB="0"/>
                </a:tc>
                <a:tc>
                  <a:txBody>
                    <a:bodyPr/>
                    <a:lstStyle/>
                    <a:p>
                      <a:pPr marL="0" marR="0" algn="l">
                        <a:spcBef>
                          <a:spcPts val="0"/>
                        </a:spcBef>
                        <a:spcAft>
                          <a:spcPts val="0"/>
                        </a:spcAft>
                      </a:pPr>
                      <a:r>
                        <a:rPr lang="en-US" sz="1200" dirty="0">
                          <a:effectLst/>
                          <a:latin typeface="+mj-lt"/>
                          <a:ea typeface="MS Mincho"/>
                        </a:rPr>
                        <a:t>1.31.25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Pg 135 Actionable -&gt; Attainable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 ‘Reflecting on your Project Plan” slide and adjust time of other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Adjust timing to give more to Project Planning intro</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5.9</a:t>
                      </a:r>
                    </a:p>
                  </a:txBody>
                  <a:tcPr marL="68580" marR="68580" marT="0" marB="0"/>
                </a:tc>
                <a:tc>
                  <a:txBody>
                    <a:bodyPr/>
                    <a:lstStyle/>
                    <a:p>
                      <a:pPr marL="0" marR="0" algn="l">
                        <a:spcBef>
                          <a:spcPts val="0"/>
                        </a:spcBef>
                        <a:spcAft>
                          <a:spcPts val="0"/>
                        </a:spcAft>
                      </a:pPr>
                      <a:r>
                        <a:rPr lang="en-US" sz="1200" dirty="0">
                          <a:effectLst/>
                          <a:latin typeface="+mj-lt"/>
                          <a:ea typeface="MS Mincho"/>
                        </a:rPr>
                        <a:t>2.3.25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Pg 132 – adjusted initialing of </a:t>
                      </a:r>
                      <a:r>
                        <a:rPr lang="en-US" sz="1200" dirty="0" err="1">
                          <a:effectLst/>
                          <a:latin typeface="+mj-lt"/>
                          <a:ea typeface="MS Mincho"/>
                        </a:rPr>
                        <a:t>post-its</a:t>
                      </a:r>
                      <a:r>
                        <a:rPr lang="en-US" sz="1200" dirty="0">
                          <a:effectLst/>
                          <a:latin typeface="+mj-lt"/>
                          <a:ea typeface="MS Mincho"/>
                        </a:rPr>
                        <a:t> to indicate responsibility for task rather than creation of note</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5.10</a:t>
                      </a:r>
                    </a:p>
                  </a:txBody>
                  <a:tcPr marL="68580" marR="68580" marT="0" marB="0"/>
                </a:tc>
                <a:tc>
                  <a:txBody>
                    <a:bodyPr/>
                    <a:lstStyle/>
                    <a:p>
                      <a:pPr marL="0" marR="0" algn="l">
                        <a:spcBef>
                          <a:spcPts val="0"/>
                        </a:spcBef>
                        <a:spcAft>
                          <a:spcPts val="0"/>
                        </a:spcAft>
                      </a:pPr>
                      <a:r>
                        <a:rPr lang="en-US" sz="1200" dirty="0">
                          <a:effectLst/>
                          <a:latin typeface="+mj-lt"/>
                          <a:ea typeface="MS Mincho"/>
                        </a:rPr>
                        <a:t>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Tweaks to Day 10 discussion of system Design report and DID Appendix</a:t>
                      </a:r>
                    </a:p>
                    <a:p>
                      <a:pPr marL="0" marR="0" algn="l">
                        <a:spcBef>
                          <a:spcPts val="0"/>
                        </a:spcBef>
                        <a:spcAft>
                          <a:spcPts val="0"/>
                        </a:spcAft>
                      </a:pPr>
                      <a:r>
                        <a:rPr lang="en-US" sz="1200" dirty="0">
                          <a:effectLst/>
                          <a:latin typeface="+mj-lt"/>
                          <a:ea typeface="MS Mincho"/>
                        </a:rPr>
                        <a:t>Updated due date</a:t>
                      </a: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10204</Words>
  <Application>Microsoft Office PowerPoint</Application>
  <PresentationFormat>On-screen Show (4:3)</PresentationFormat>
  <Paragraphs>1832</Paragraphs>
  <Slides>161</Slides>
  <Notes>68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2025-02-09T20:15:55Z</dcterms:modified>
</cp:coreProperties>
</file>