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5" d="100"/>
          <a:sy n="95" d="100"/>
        </p:scale>
        <p:origin x="-264" y="-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pkitten.blogspot.co.uk/2012/01/faccenda-chickens-rule-roost-as-judge.html" TargetMode="External"/><Relationship Id="rId1" Type="http://schemas.openxmlformats.org/officeDocument/2006/relationships/image" Target="../media/image1.jpeg"/><Relationship Id="rId6" Type="http://schemas.openxmlformats.org/officeDocument/2006/relationships/hyperlink" Target="https://en.wiktionary.org/wiki/monarch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flickr.com/photos/sidm/6781730476/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ipkitten.blogspot.co.uk/2012/01/faccenda-chickens-rule-roost-as-judge.html" TargetMode="External"/><Relationship Id="rId1" Type="http://schemas.openxmlformats.org/officeDocument/2006/relationships/image" Target="../media/image1.jpeg"/><Relationship Id="rId6" Type="http://schemas.openxmlformats.org/officeDocument/2006/relationships/hyperlink" Target="https://en.wiktionary.org/wiki/monarch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flickr.com/photos/sidm/6781730476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F6A475-8832-49A5-9610-840C77F585D9}" type="doc">
      <dgm:prSet loTypeId="urn:microsoft.com/office/officeart/2005/8/layout/hProcess10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1D102AF-B7EE-4ABA-818B-966774740422}">
      <dgm:prSet phldrT="[Text]"/>
      <dgm:spPr/>
      <dgm:t>
        <a:bodyPr/>
        <a:lstStyle/>
        <a:p>
          <a:r>
            <a:rPr lang="en-US" b="1" i="0" u="none"/>
            <a:t>Phase 1</a:t>
          </a:r>
          <a:endParaRPr lang="en-US"/>
        </a:p>
      </dgm:t>
    </dgm:pt>
    <dgm:pt modelId="{C3439954-45C3-4111-B010-54A6DC42A272}" type="parTrans" cxnId="{36EA4D8F-FF2D-4923-BDC3-FD1D9B41CA78}">
      <dgm:prSet/>
      <dgm:spPr/>
      <dgm:t>
        <a:bodyPr/>
        <a:lstStyle/>
        <a:p>
          <a:endParaRPr lang="en-US"/>
        </a:p>
      </dgm:t>
    </dgm:pt>
    <dgm:pt modelId="{2A90C21E-1BA4-4C56-B33F-FF8FD313D573}" type="sibTrans" cxnId="{36EA4D8F-FF2D-4923-BDC3-FD1D9B41CA78}">
      <dgm:prSet/>
      <dgm:spPr/>
      <dgm:t>
        <a:bodyPr/>
        <a:lstStyle/>
        <a:p>
          <a:endParaRPr lang="en-US"/>
        </a:p>
      </dgm:t>
    </dgm:pt>
    <dgm:pt modelId="{CA732D00-E1D9-46E0-AB25-0369BA0ED5BB}">
      <dgm:prSet/>
      <dgm:spPr/>
      <dgm:t>
        <a:bodyPr/>
        <a:lstStyle/>
        <a:p>
          <a:r>
            <a:rPr lang="en-US" b="1" i="0" u="none" dirty="0"/>
            <a:t>Statement of Work</a:t>
          </a:r>
          <a:endParaRPr lang="en-US" b="0" i="0" u="none" dirty="0"/>
        </a:p>
      </dgm:t>
    </dgm:pt>
    <dgm:pt modelId="{57F85923-E27A-4EB2-A664-26F02ED9F225}" type="parTrans" cxnId="{720AF171-E76F-43C0-A94C-27CAD23F6685}">
      <dgm:prSet/>
      <dgm:spPr/>
      <dgm:t>
        <a:bodyPr/>
        <a:lstStyle/>
        <a:p>
          <a:endParaRPr lang="en-US"/>
        </a:p>
      </dgm:t>
    </dgm:pt>
    <dgm:pt modelId="{73C6F21F-F6D7-4EB7-B657-9BEB2FC51286}" type="sibTrans" cxnId="{720AF171-E76F-43C0-A94C-27CAD23F6685}">
      <dgm:prSet/>
      <dgm:spPr/>
      <dgm:t>
        <a:bodyPr/>
        <a:lstStyle/>
        <a:p>
          <a:endParaRPr lang="en-US"/>
        </a:p>
      </dgm:t>
    </dgm:pt>
    <dgm:pt modelId="{63E1802C-C9C0-4148-AC7C-3AE81545D912}">
      <dgm:prSet/>
      <dgm:spPr/>
      <dgm:t>
        <a:bodyPr/>
        <a:lstStyle/>
        <a:p>
          <a:r>
            <a:rPr lang="en-US" b="0" i="0" u="none" dirty="0"/>
            <a:t>Phase 2</a:t>
          </a:r>
          <a:endParaRPr lang="en-US" dirty="0"/>
        </a:p>
      </dgm:t>
    </dgm:pt>
    <dgm:pt modelId="{D5A23646-AE0A-4D4F-A87B-3AE7CB653CBE}" type="parTrans" cxnId="{22C427F1-B0DE-4577-8259-A01A5147F97E}">
      <dgm:prSet/>
      <dgm:spPr/>
      <dgm:t>
        <a:bodyPr/>
        <a:lstStyle/>
        <a:p>
          <a:endParaRPr lang="en-US"/>
        </a:p>
      </dgm:t>
    </dgm:pt>
    <dgm:pt modelId="{8DBE0E98-9306-4FAC-864C-F5F9D7826A6E}" type="sibTrans" cxnId="{22C427F1-B0DE-4577-8259-A01A5147F97E}">
      <dgm:prSet/>
      <dgm:spPr/>
      <dgm:t>
        <a:bodyPr/>
        <a:lstStyle/>
        <a:p>
          <a:endParaRPr lang="en-US"/>
        </a:p>
      </dgm:t>
    </dgm:pt>
    <dgm:pt modelId="{EE1EF569-9F29-434C-9ACB-0F2D2A5E2B53}">
      <dgm:prSet/>
      <dgm:spPr/>
      <dgm:t>
        <a:bodyPr/>
        <a:lstStyle/>
        <a:p>
          <a:r>
            <a:rPr lang="en-US" b="0" i="0" u="none" dirty="0"/>
            <a:t>Preliminary Design Report</a:t>
          </a:r>
        </a:p>
      </dgm:t>
    </dgm:pt>
    <dgm:pt modelId="{A4336810-3FB2-4A91-8902-4FAC120449EE}" type="parTrans" cxnId="{F742C7BB-EBBF-45C3-A141-3776C9323EB5}">
      <dgm:prSet/>
      <dgm:spPr/>
      <dgm:t>
        <a:bodyPr/>
        <a:lstStyle/>
        <a:p>
          <a:endParaRPr lang="en-US"/>
        </a:p>
      </dgm:t>
    </dgm:pt>
    <dgm:pt modelId="{85444A9F-EB7C-4ED1-A57C-596ECCF6D19F}" type="sibTrans" cxnId="{F742C7BB-EBBF-45C3-A141-3776C9323EB5}">
      <dgm:prSet/>
      <dgm:spPr/>
      <dgm:t>
        <a:bodyPr/>
        <a:lstStyle/>
        <a:p>
          <a:endParaRPr lang="en-US"/>
        </a:p>
      </dgm:t>
    </dgm:pt>
    <dgm:pt modelId="{84B730F6-E6CE-4099-8451-9D6448D55025}">
      <dgm:prSet/>
      <dgm:spPr/>
      <dgm:t>
        <a:bodyPr/>
        <a:lstStyle/>
        <a:p>
          <a:r>
            <a:rPr lang="en-US" b="0" i="0" u="none" dirty="0"/>
            <a:t>Phase 3</a:t>
          </a:r>
          <a:endParaRPr lang="en-US" dirty="0"/>
        </a:p>
      </dgm:t>
    </dgm:pt>
    <dgm:pt modelId="{6DC99785-FA92-432C-AA88-F6A55F09339B}" type="parTrans" cxnId="{217D31D4-FD80-4748-BE4D-AE207277F590}">
      <dgm:prSet/>
      <dgm:spPr/>
      <dgm:t>
        <a:bodyPr/>
        <a:lstStyle/>
        <a:p>
          <a:endParaRPr lang="en-US"/>
        </a:p>
      </dgm:t>
    </dgm:pt>
    <dgm:pt modelId="{BAEC9C96-BA54-477A-9AEA-A06A06DDCBD9}" type="sibTrans" cxnId="{217D31D4-FD80-4748-BE4D-AE207277F590}">
      <dgm:prSet/>
      <dgm:spPr/>
      <dgm:t>
        <a:bodyPr/>
        <a:lstStyle/>
        <a:p>
          <a:endParaRPr lang="en-US"/>
        </a:p>
      </dgm:t>
    </dgm:pt>
    <dgm:pt modelId="{9618C81A-3A42-4191-95BE-9151987F60EA}">
      <dgm:prSet/>
      <dgm:spPr/>
      <dgm:t>
        <a:bodyPr/>
        <a:lstStyle/>
        <a:p>
          <a:r>
            <a:rPr lang="en-US" b="0" i="0" u="none" dirty="0"/>
            <a:t>Final Report</a:t>
          </a:r>
        </a:p>
      </dgm:t>
    </dgm:pt>
    <dgm:pt modelId="{A8F404D2-7B2D-466B-AC6C-D36D46E289C3}" type="parTrans" cxnId="{B369AD8C-70F6-48F3-9B42-2AF5D98B7F02}">
      <dgm:prSet/>
      <dgm:spPr/>
      <dgm:t>
        <a:bodyPr/>
        <a:lstStyle/>
        <a:p>
          <a:endParaRPr lang="en-US"/>
        </a:p>
      </dgm:t>
    </dgm:pt>
    <dgm:pt modelId="{CBBEAC84-FBF3-47AE-AE9F-55C13504B1C8}" type="sibTrans" cxnId="{B369AD8C-70F6-48F3-9B42-2AF5D98B7F02}">
      <dgm:prSet/>
      <dgm:spPr/>
      <dgm:t>
        <a:bodyPr/>
        <a:lstStyle/>
        <a:p>
          <a:endParaRPr lang="en-US"/>
        </a:p>
      </dgm:t>
    </dgm:pt>
    <dgm:pt modelId="{F00F1D8C-B58F-449B-994E-20E961E308E6}">
      <dgm:prSet/>
      <dgm:spPr/>
      <dgm:t>
        <a:bodyPr/>
        <a:lstStyle/>
        <a:p>
          <a:r>
            <a:rPr lang="en-US" b="0" i="0" u="none" dirty="0"/>
            <a:t>Week 4</a:t>
          </a:r>
        </a:p>
      </dgm:t>
    </dgm:pt>
    <dgm:pt modelId="{5D5CEC23-C140-4DCB-912C-B4D1FA5C856A}" type="parTrans" cxnId="{C5254C6F-E0AC-494C-816E-7AB73BEB2A48}">
      <dgm:prSet/>
      <dgm:spPr/>
      <dgm:t>
        <a:bodyPr/>
        <a:lstStyle/>
        <a:p>
          <a:endParaRPr lang="en-US"/>
        </a:p>
      </dgm:t>
    </dgm:pt>
    <dgm:pt modelId="{EDF8BA88-30E9-4F44-88AA-261D5891C0DB}" type="sibTrans" cxnId="{C5254C6F-E0AC-494C-816E-7AB73BEB2A48}">
      <dgm:prSet/>
      <dgm:spPr/>
      <dgm:t>
        <a:bodyPr/>
        <a:lstStyle/>
        <a:p>
          <a:endParaRPr lang="en-US"/>
        </a:p>
      </dgm:t>
    </dgm:pt>
    <dgm:pt modelId="{025E694E-134A-40E3-84F2-5229D754EE85}">
      <dgm:prSet/>
      <dgm:spPr/>
      <dgm:t>
        <a:bodyPr/>
        <a:lstStyle/>
        <a:p>
          <a:r>
            <a:rPr lang="en-US" b="0" i="0" u="none" dirty="0"/>
            <a:t>Midterm</a:t>
          </a:r>
        </a:p>
      </dgm:t>
    </dgm:pt>
    <dgm:pt modelId="{58C6126D-F09D-4434-98B2-F2E17FDA91BC}" type="parTrans" cxnId="{C531BD17-709E-499A-A5D8-4DD4C76D8358}">
      <dgm:prSet/>
      <dgm:spPr/>
      <dgm:t>
        <a:bodyPr/>
        <a:lstStyle/>
        <a:p>
          <a:endParaRPr lang="en-US"/>
        </a:p>
      </dgm:t>
    </dgm:pt>
    <dgm:pt modelId="{11DA280C-A3F3-4769-A36A-680A41656C84}" type="sibTrans" cxnId="{C531BD17-709E-499A-A5D8-4DD4C76D8358}">
      <dgm:prSet/>
      <dgm:spPr/>
      <dgm:t>
        <a:bodyPr/>
        <a:lstStyle/>
        <a:p>
          <a:endParaRPr lang="en-US"/>
        </a:p>
      </dgm:t>
    </dgm:pt>
    <dgm:pt modelId="{80F49431-FABB-4465-B476-A9EE3392E46B}">
      <dgm:prSet/>
      <dgm:spPr/>
      <dgm:t>
        <a:bodyPr/>
        <a:lstStyle/>
        <a:p>
          <a:r>
            <a:rPr lang="en-US" b="0" i="0" u="none" dirty="0"/>
            <a:t>End of Semester</a:t>
          </a:r>
        </a:p>
      </dgm:t>
    </dgm:pt>
    <dgm:pt modelId="{55F85078-C7F7-41C7-AF8E-C4C9A05AE2F5}" type="parTrans" cxnId="{D9997BD9-3495-4EF1-9BB1-CDB842261B3D}">
      <dgm:prSet/>
      <dgm:spPr/>
      <dgm:t>
        <a:bodyPr/>
        <a:lstStyle/>
        <a:p>
          <a:endParaRPr lang="en-US"/>
        </a:p>
      </dgm:t>
    </dgm:pt>
    <dgm:pt modelId="{C4618B19-E5C9-4C72-8C60-624683EC996C}" type="sibTrans" cxnId="{D9997BD9-3495-4EF1-9BB1-CDB842261B3D}">
      <dgm:prSet/>
      <dgm:spPr/>
      <dgm:t>
        <a:bodyPr/>
        <a:lstStyle/>
        <a:p>
          <a:endParaRPr lang="en-US"/>
        </a:p>
      </dgm:t>
    </dgm:pt>
    <dgm:pt modelId="{98F3DA5C-672D-4BDE-86CE-99214DE0EDBE}" type="pres">
      <dgm:prSet presAssocID="{81F6A475-8832-49A5-9610-840C77F585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95F62F0-9BCB-4878-B663-5DA690D7D514}" type="pres">
      <dgm:prSet presAssocID="{D1D102AF-B7EE-4ABA-818B-966774740422}" presName="composite" presStyleCnt="0"/>
      <dgm:spPr/>
    </dgm:pt>
    <dgm:pt modelId="{CAD54728-34EC-4208-90D9-E634B737EB84}" type="pres">
      <dgm:prSet presAssocID="{D1D102AF-B7EE-4ABA-818B-966774740422}" presName="imagSh" presStyleLbl="bgImgPlace1" presStyleIdx="0" presStyleCnt="3" custScaleY="99865"/>
      <dgm:spPr>
        <a:blipFill dpi="0" rotWithShape="1"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2"/>
              </a:ext>
            </a:extLst>
          </a:blip>
          <a:srcRect/>
          <a:stretch>
            <a:fillRect l="1988" t="25962" r="1988" b="25962"/>
          </a:stretch>
        </a:blipFill>
      </dgm:spPr>
      <dgm:t>
        <a:bodyPr/>
        <a:lstStyle/>
        <a:p>
          <a:endParaRPr lang="en-US"/>
        </a:p>
      </dgm:t>
    </dgm:pt>
    <dgm:pt modelId="{FFD19A52-441B-410C-B072-FF11A597BD73}" type="pres">
      <dgm:prSet presAssocID="{D1D102AF-B7EE-4ABA-818B-966774740422}" presName="txNode" presStyleLbl="node1" presStyleIdx="0" presStyleCnt="3" custScaleX="140483" custLinFactNeighborX="11603" custLinFactNeighborY="41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DA26E8-615F-43BF-80DE-A04E3A185889}" type="pres">
      <dgm:prSet presAssocID="{2A90C21E-1BA4-4C56-B33F-FF8FD313D57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7E8B19BC-BEA4-43B7-A43D-3C86AE120D38}" type="pres">
      <dgm:prSet presAssocID="{2A90C21E-1BA4-4C56-B33F-FF8FD313D573}" presName="connTx" presStyleLbl="sibTrans2D1" presStyleIdx="0" presStyleCnt="2"/>
      <dgm:spPr/>
      <dgm:t>
        <a:bodyPr/>
        <a:lstStyle/>
        <a:p>
          <a:endParaRPr lang="en-US"/>
        </a:p>
      </dgm:t>
    </dgm:pt>
    <dgm:pt modelId="{6291C80C-98C2-46AE-9469-9358BE9235AC}" type="pres">
      <dgm:prSet presAssocID="{63E1802C-C9C0-4148-AC7C-3AE81545D912}" presName="composite" presStyleCnt="0"/>
      <dgm:spPr/>
    </dgm:pt>
    <dgm:pt modelId="{7B835F8E-4902-4EFD-8F32-DC91BE813597}" type="pres">
      <dgm:prSet presAssocID="{63E1802C-C9C0-4148-AC7C-3AE81545D912}" presName="imagSh" presStyleLbl="bgImgPlace1" presStyleIdx="1" presStyleCnt="3"/>
      <dgm:spPr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/>
          <a:stretch>
            <a:fillRect t="-13000" b="-13000"/>
          </a:stretch>
        </a:blipFill>
      </dgm:spPr>
      <dgm:t>
        <a:bodyPr/>
        <a:lstStyle/>
        <a:p>
          <a:endParaRPr lang="en-US"/>
        </a:p>
      </dgm:t>
    </dgm:pt>
    <dgm:pt modelId="{9952CBE2-7F7D-46A3-9580-2FF4860630A6}" type="pres">
      <dgm:prSet presAssocID="{63E1802C-C9C0-4148-AC7C-3AE81545D912}" presName="txNode" presStyleLbl="node1" presStyleIdx="1" presStyleCnt="3" custScaleX="190330" custLinFactNeighborX="11603" custLinFactNeighborY="41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4E070-3314-4AB3-AA0E-016754E3A79E}" type="pres">
      <dgm:prSet presAssocID="{8DBE0E98-9306-4FAC-864C-F5F9D7826A6E}" presName="sibTrans" presStyleLbl="sibTrans2D1" presStyleIdx="1" presStyleCnt="2"/>
      <dgm:spPr/>
      <dgm:t>
        <a:bodyPr/>
        <a:lstStyle/>
        <a:p>
          <a:endParaRPr lang="en-US"/>
        </a:p>
      </dgm:t>
    </dgm:pt>
    <dgm:pt modelId="{02551E02-946E-4976-8AE0-6DBE97996596}" type="pres">
      <dgm:prSet presAssocID="{8DBE0E98-9306-4FAC-864C-F5F9D7826A6E}" presName="connTx" presStyleLbl="sibTrans2D1" presStyleIdx="1" presStyleCnt="2"/>
      <dgm:spPr/>
      <dgm:t>
        <a:bodyPr/>
        <a:lstStyle/>
        <a:p>
          <a:endParaRPr lang="en-US"/>
        </a:p>
      </dgm:t>
    </dgm:pt>
    <dgm:pt modelId="{63AB1AA7-F64B-41FD-B9AD-03070023BB4F}" type="pres">
      <dgm:prSet presAssocID="{84B730F6-E6CE-4099-8451-9D6448D55025}" presName="composite" presStyleCnt="0"/>
      <dgm:spPr/>
    </dgm:pt>
    <dgm:pt modelId="{7BD29DBA-A5D2-4B0E-BC08-C11E006AB073}" type="pres">
      <dgm:prSet presAssocID="{84B730F6-E6CE-4099-8451-9D6448D55025}" presName="imagSh" presStyleLbl="bgImgPlace1" presStyleIdx="2" presStyleCnt="3"/>
      <dgm:spPr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rcRect/>
          <a:stretch>
            <a:fillRect t="-4000" b="-4000"/>
          </a:stretch>
        </a:blipFill>
      </dgm:spPr>
      <dgm:t>
        <a:bodyPr/>
        <a:lstStyle/>
        <a:p>
          <a:endParaRPr lang="en-US"/>
        </a:p>
      </dgm:t>
    </dgm:pt>
    <dgm:pt modelId="{78CC00FE-30CD-4BA9-B030-2F32FAD5032C}" type="pres">
      <dgm:prSet presAssocID="{84B730F6-E6CE-4099-8451-9D6448D55025}" presName="txNode" presStyleLbl="node1" presStyleIdx="2" presStyleCnt="3" custScaleX="145156" custLinFactNeighborX="11603" custLinFactNeighborY="414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5254C6F-E0AC-494C-816E-7AB73BEB2A48}" srcId="{D1D102AF-B7EE-4ABA-818B-966774740422}" destId="{F00F1D8C-B58F-449B-994E-20E961E308E6}" srcOrd="1" destOrd="0" parTransId="{5D5CEC23-C140-4DCB-912C-B4D1FA5C856A}" sibTransId="{EDF8BA88-30E9-4F44-88AA-261D5891C0DB}"/>
    <dgm:cxn modelId="{F742C7BB-EBBF-45C3-A141-3776C9323EB5}" srcId="{63E1802C-C9C0-4148-AC7C-3AE81545D912}" destId="{EE1EF569-9F29-434C-9ACB-0F2D2A5E2B53}" srcOrd="0" destOrd="0" parTransId="{A4336810-3FB2-4A91-8902-4FAC120449EE}" sibTransId="{85444A9F-EB7C-4ED1-A57C-596ECCF6D19F}"/>
    <dgm:cxn modelId="{D9997BD9-3495-4EF1-9BB1-CDB842261B3D}" srcId="{84B730F6-E6CE-4099-8451-9D6448D55025}" destId="{80F49431-FABB-4465-B476-A9EE3392E46B}" srcOrd="1" destOrd="0" parTransId="{55F85078-C7F7-41C7-AF8E-C4C9A05AE2F5}" sibTransId="{C4618B19-E5C9-4C72-8C60-624683EC996C}"/>
    <dgm:cxn modelId="{4B553B37-A07C-4F01-AD67-63C284B28C90}" type="presOf" srcId="{025E694E-134A-40E3-84F2-5229D754EE85}" destId="{9952CBE2-7F7D-46A3-9580-2FF4860630A6}" srcOrd="0" destOrd="2" presId="urn:microsoft.com/office/officeart/2005/8/layout/hProcess10"/>
    <dgm:cxn modelId="{FB3B6770-6908-417E-BFA4-DB0884BB1F88}" type="presOf" srcId="{EE1EF569-9F29-434C-9ACB-0F2D2A5E2B53}" destId="{9952CBE2-7F7D-46A3-9580-2FF4860630A6}" srcOrd="0" destOrd="1" presId="urn:microsoft.com/office/officeart/2005/8/layout/hProcess10"/>
    <dgm:cxn modelId="{DC4F2071-A9F2-4B50-A07F-ED5291CFEAF0}" type="presOf" srcId="{2A90C21E-1BA4-4C56-B33F-FF8FD313D573}" destId="{64DA26E8-615F-43BF-80DE-A04E3A185889}" srcOrd="0" destOrd="0" presId="urn:microsoft.com/office/officeart/2005/8/layout/hProcess10"/>
    <dgm:cxn modelId="{7CDA58FC-0272-4948-AD0E-6B6A344981E6}" type="presOf" srcId="{80F49431-FABB-4465-B476-A9EE3392E46B}" destId="{78CC00FE-30CD-4BA9-B030-2F32FAD5032C}" srcOrd="0" destOrd="2" presId="urn:microsoft.com/office/officeart/2005/8/layout/hProcess10"/>
    <dgm:cxn modelId="{66452828-DED6-4289-B3F9-B3F1524701EA}" type="presOf" srcId="{2A90C21E-1BA4-4C56-B33F-FF8FD313D573}" destId="{7E8B19BC-BEA4-43B7-A43D-3C86AE120D38}" srcOrd="1" destOrd="0" presId="urn:microsoft.com/office/officeart/2005/8/layout/hProcess10"/>
    <dgm:cxn modelId="{720AF171-E76F-43C0-A94C-27CAD23F6685}" srcId="{D1D102AF-B7EE-4ABA-818B-966774740422}" destId="{CA732D00-E1D9-46E0-AB25-0369BA0ED5BB}" srcOrd="0" destOrd="0" parTransId="{57F85923-E27A-4EB2-A664-26F02ED9F225}" sibTransId="{73C6F21F-F6D7-4EB7-B657-9BEB2FC51286}"/>
    <dgm:cxn modelId="{7678042B-FFA1-4C5F-A50E-D4A170559C58}" type="presOf" srcId="{8DBE0E98-9306-4FAC-864C-F5F9D7826A6E}" destId="{02551E02-946E-4976-8AE0-6DBE97996596}" srcOrd="1" destOrd="0" presId="urn:microsoft.com/office/officeart/2005/8/layout/hProcess10"/>
    <dgm:cxn modelId="{36EA4D8F-FF2D-4923-BDC3-FD1D9B41CA78}" srcId="{81F6A475-8832-49A5-9610-840C77F585D9}" destId="{D1D102AF-B7EE-4ABA-818B-966774740422}" srcOrd="0" destOrd="0" parTransId="{C3439954-45C3-4111-B010-54A6DC42A272}" sibTransId="{2A90C21E-1BA4-4C56-B33F-FF8FD313D573}"/>
    <dgm:cxn modelId="{C531BD17-709E-499A-A5D8-4DD4C76D8358}" srcId="{63E1802C-C9C0-4148-AC7C-3AE81545D912}" destId="{025E694E-134A-40E3-84F2-5229D754EE85}" srcOrd="1" destOrd="0" parTransId="{58C6126D-F09D-4434-98B2-F2E17FDA91BC}" sibTransId="{11DA280C-A3F3-4769-A36A-680A41656C84}"/>
    <dgm:cxn modelId="{6B331428-D1D0-45BC-8D13-43C8256A27CB}" type="presOf" srcId="{8DBE0E98-9306-4FAC-864C-F5F9D7826A6E}" destId="{D0F4E070-3314-4AB3-AA0E-016754E3A79E}" srcOrd="0" destOrd="0" presId="urn:microsoft.com/office/officeart/2005/8/layout/hProcess10"/>
    <dgm:cxn modelId="{8EA8A9FA-F6B7-49C6-8854-735B88312893}" type="presOf" srcId="{D1D102AF-B7EE-4ABA-818B-966774740422}" destId="{FFD19A52-441B-410C-B072-FF11A597BD73}" srcOrd="0" destOrd="0" presId="urn:microsoft.com/office/officeart/2005/8/layout/hProcess10"/>
    <dgm:cxn modelId="{B369AD8C-70F6-48F3-9B42-2AF5D98B7F02}" srcId="{84B730F6-E6CE-4099-8451-9D6448D55025}" destId="{9618C81A-3A42-4191-95BE-9151987F60EA}" srcOrd="0" destOrd="0" parTransId="{A8F404D2-7B2D-466B-AC6C-D36D46E289C3}" sibTransId="{CBBEAC84-FBF3-47AE-AE9F-55C13504B1C8}"/>
    <dgm:cxn modelId="{CF05124C-742D-485B-BB96-C62E3B700B6F}" type="presOf" srcId="{F00F1D8C-B58F-449B-994E-20E961E308E6}" destId="{FFD19A52-441B-410C-B072-FF11A597BD73}" srcOrd="0" destOrd="2" presId="urn:microsoft.com/office/officeart/2005/8/layout/hProcess10"/>
    <dgm:cxn modelId="{22C427F1-B0DE-4577-8259-A01A5147F97E}" srcId="{81F6A475-8832-49A5-9610-840C77F585D9}" destId="{63E1802C-C9C0-4148-AC7C-3AE81545D912}" srcOrd="1" destOrd="0" parTransId="{D5A23646-AE0A-4D4F-A87B-3AE7CB653CBE}" sibTransId="{8DBE0E98-9306-4FAC-864C-F5F9D7826A6E}"/>
    <dgm:cxn modelId="{217D31D4-FD80-4748-BE4D-AE207277F590}" srcId="{81F6A475-8832-49A5-9610-840C77F585D9}" destId="{84B730F6-E6CE-4099-8451-9D6448D55025}" srcOrd="2" destOrd="0" parTransId="{6DC99785-FA92-432C-AA88-F6A55F09339B}" sibTransId="{BAEC9C96-BA54-477A-9AEA-A06A06DDCBD9}"/>
    <dgm:cxn modelId="{B06B0F25-0B95-489F-A7E5-D16A410D4044}" type="presOf" srcId="{CA732D00-E1D9-46E0-AB25-0369BA0ED5BB}" destId="{FFD19A52-441B-410C-B072-FF11A597BD73}" srcOrd="0" destOrd="1" presId="urn:microsoft.com/office/officeart/2005/8/layout/hProcess10"/>
    <dgm:cxn modelId="{7318EE4B-3CDF-437D-8058-36E055ECCF42}" type="presOf" srcId="{9618C81A-3A42-4191-95BE-9151987F60EA}" destId="{78CC00FE-30CD-4BA9-B030-2F32FAD5032C}" srcOrd="0" destOrd="1" presId="urn:microsoft.com/office/officeart/2005/8/layout/hProcess10"/>
    <dgm:cxn modelId="{A1B7EC96-438A-4E2D-BDD9-D8CAA1395AAF}" type="presOf" srcId="{81F6A475-8832-49A5-9610-840C77F585D9}" destId="{98F3DA5C-672D-4BDE-86CE-99214DE0EDBE}" srcOrd="0" destOrd="0" presId="urn:microsoft.com/office/officeart/2005/8/layout/hProcess10"/>
    <dgm:cxn modelId="{B4466F8D-E25C-4BF4-BE59-52FDBF7EA60D}" type="presOf" srcId="{84B730F6-E6CE-4099-8451-9D6448D55025}" destId="{78CC00FE-30CD-4BA9-B030-2F32FAD5032C}" srcOrd="0" destOrd="0" presId="urn:microsoft.com/office/officeart/2005/8/layout/hProcess10"/>
    <dgm:cxn modelId="{4D88795E-D27A-49D1-9C5B-F3B0E1F9B490}" type="presOf" srcId="{63E1802C-C9C0-4148-AC7C-3AE81545D912}" destId="{9952CBE2-7F7D-46A3-9580-2FF4860630A6}" srcOrd="0" destOrd="0" presId="urn:microsoft.com/office/officeart/2005/8/layout/hProcess10"/>
    <dgm:cxn modelId="{90B03CC8-81A5-4619-9FA0-15382AD22511}" type="presParOf" srcId="{98F3DA5C-672D-4BDE-86CE-99214DE0EDBE}" destId="{595F62F0-9BCB-4878-B663-5DA690D7D514}" srcOrd="0" destOrd="0" presId="urn:microsoft.com/office/officeart/2005/8/layout/hProcess10"/>
    <dgm:cxn modelId="{291F20E4-F2F3-44DF-B797-39C269C550F1}" type="presParOf" srcId="{595F62F0-9BCB-4878-B663-5DA690D7D514}" destId="{CAD54728-34EC-4208-90D9-E634B737EB84}" srcOrd="0" destOrd="0" presId="urn:microsoft.com/office/officeart/2005/8/layout/hProcess10"/>
    <dgm:cxn modelId="{6F0B76A7-109D-49DF-BAB1-F4F423332A35}" type="presParOf" srcId="{595F62F0-9BCB-4878-B663-5DA690D7D514}" destId="{FFD19A52-441B-410C-B072-FF11A597BD73}" srcOrd="1" destOrd="0" presId="urn:microsoft.com/office/officeart/2005/8/layout/hProcess10"/>
    <dgm:cxn modelId="{58FF3A63-35B7-4D5D-A33D-231389EDBBDD}" type="presParOf" srcId="{98F3DA5C-672D-4BDE-86CE-99214DE0EDBE}" destId="{64DA26E8-615F-43BF-80DE-A04E3A185889}" srcOrd="1" destOrd="0" presId="urn:microsoft.com/office/officeart/2005/8/layout/hProcess10"/>
    <dgm:cxn modelId="{CA12C102-786C-492C-94CD-BE2E965B9B39}" type="presParOf" srcId="{64DA26E8-615F-43BF-80DE-A04E3A185889}" destId="{7E8B19BC-BEA4-43B7-A43D-3C86AE120D38}" srcOrd="0" destOrd="0" presId="urn:microsoft.com/office/officeart/2005/8/layout/hProcess10"/>
    <dgm:cxn modelId="{2BA61F41-9713-4AF2-8429-F336110FBCA5}" type="presParOf" srcId="{98F3DA5C-672D-4BDE-86CE-99214DE0EDBE}" destId="{6291C80C-98C2-46AE-9469-9358BE9235AC}" srcOrd="2" destOrd="0" presId="urn:microsoft.com/office/officeart/2005/8/layout/hProcess10"/>
    <dgm:cxn modelId="{837A2989-AB56-4967-A791-BE177F21B971}" type="presParOf" srcId="{6291C80C-98C2-46AE-9469-9358BE9235AC}" destId="{7B835F8E-4902-4EFD-8F32-DC91BE813597}" srcOrd="0" destOrd="0" presId="urn:microsoft.com/office/officeart/2005/8/layout/hProcess10"/>
    <dgm:cxn modelId="{81C6E3A5-0FA9-4C50-91A3-E4AB1EE3864E}" type="presParOf" srcId="{6291C80C-98C2-46AE-9469-9358BE9235AC}" destId="{9952CBE2-7F7D-46A3-9580-2FF4860630A6}" srcOrd="1" destOrd="0" presId="urn:microsoft.com/office/officeart/2005/8/layout/hProcess10"/>
    <dgm:cxn modelId="{D53A32FA-9431-4D31-9046-AAC1F84BEA9C}" type="presParOf" srcId="{98F3DA5C-672D-4BDE-86CE-99214DE0EDBE}" destId="{D0F4E070-3314-4AB3-AA0E-016754E3A79E}" srcOrd="3" destOrd="0" presId="urn:microsoft.com/office/officeart/2005/8/layout/hProcess10"/>
    <dgm:cxn modelId="{12F80645-53AA-470F-BF78-36B569F452AD}" type="presParOf" srcId="{D0F4E070-3314-4AB3-AA0E-016754E3A79E}" destId="{02551E02-946E-4976-8AE0-6DBE97996596}" srcOrd="0" destOrd="0" presId="urn:microsoft.com/office/officeart/2005/8/layout/hProcess10"/>
    <dgm:cxn modelId="{63DCA153-C709-49D3-848E-D99EE7D6A91E}" type="presParOf" srcId="{98F3DA5C-672D-4BDE-86CE-99214DE0EDBE}" destId="{63AB1AA7-F64B-41FD-B9AD-03070023BB4F}" srcOrd="4" destOrd="0" presId="urn:microsoft.com/office/officeart/2005/8/layout/hProcess10"/>
    <dgm:cxn modelId="{BCBE0D7A-CA67-4739-9BE1-A220232895AD}" type="presParOf" srcId="{63AB1AA7-F64B-41FD-B9AD-03070023BB4F}" destId="{7BD29DBA-A5D2-4B0E-BC08-C11E006AB073}" srcOrd="0" destOrd="0" presId="urn:microsoft.com/office/officeart/2005/8/layout/hProcess10"/>
    <dgm:cxn modelId="{3F3D11FD-E816-4AB2-9361-208E62FA8C8F}" type="presParOf" srcId="{63AB1AA7-F64B-41FD-B9AD-03070023BB4F}" destId="{78CC00FE-30CD-4BA9-B030-2F32FAD5032C}" srcOrd="1" destOrd="0" presId="urn:microsoft.com/office/officeart/2005/8/layout/hProcess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54728-34EC-4208-90D9-E634B737EB84}">
      <dsp:nvSpPr>
        <dsp:cNvPr id="0" name=""/>
        <dsp:cNvSpPr/>
      </dsp:nvSpPr>
      <dsp:spPr>
        <a:xfrm>
          <a:off x="60592" y="1535713"/>
          <a:ext cx="1467643" cy="1465662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2"/>
              </a:ext>
            </a:extLst>
          </a:blip>
          <a:srcRect/>
          <a:stretch>
            <a:fillRect l="1988" t="25962" r="1988" b="25962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FD19A52-441B-410C-B072-FF11A597BD73}">
      <dsp:nvSpPr>
        <dsp:cNvPr id="0" name=""/>
        <dsp:cNvSpPr/>
      </dsp:nvSpPr>
      <dsp:spPr>
        <a:xfrm>
          <a:off x="172728" y="3023134"/>
          <a:ext cx="2061789" cy="1467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i="0" u="none" kern="1200"/>
            <a:t>Phase 1</a:t>
          </a:r>
          <a:endParaRPr lang="en-US" sz="2100" kern="120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i="0" u="none" kern="1200" dirty="0"/>
            <a:t>Statement of Work</a:t>
          </a:r>
          <a:endParaRPr lang="en-US" sz="1600" b="0" i="0" u="none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u="none" kern="1200" dirty="0"/>
            <a:t>Week 4</a:t>
          </a:r>
        </a:p>
      </dsp:txBody>
      <dsp:txXfrm>
        <a:off x="215714" y="3066120"/>
        <a:ext cx="1975817" cy="1381671"/>
      </dsp:txXfrm>
    </dsp:sp>
    <dsp:sp modelId="{64DA26E8-615F-43BF-80DE-A04E3A185889}">
      <dsp:nvSpPr>
        <dsp:cNvPr id="0" name=""/>
        <dsp:cNvSpPr/>
      </dsp:nvSpPr>
      <dsp:spPr>
        <a:xfrm rot="568">
          <a:off x="2063292" y="2092471"/>
          <a:ext cx="535056" cy="352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2063292" y="2162993"/>
        <a:ext cx="429260" cy="211592"/>
      </dsp:txXfrm>
    </dsp:sp>
    <dsp:sp modelId="{7B835F8E-4902-4EFD-8F32-DC91BE813597}">
      <dsp:nvSpPr>
        <dsp:cNvPr id="0" name=""/>
        <dsp:cNvSpPr/>
      </dsp:nvSpPr>
      <dsp:spPr>
        <a:xfrm>
          <a:off x="3056967" y="1535218"/>
          <a:ext cx="1467643" cy="146764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rcRect/>
          <a:stretch>
            <a:fillRect t="-13000" b="-13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52CBE2-7F7D-46A3-9580-2FF4860630A6}">
      <dsp:nvSpPr>
        <dsp:cNvPr id="0" name=""/>
        <dsp:cNvSpPr/>
      </dsp:nvSpPr>
      <dsp:spPr>
        <a:xfrm>
          <a:off x="2803316" y="3023629"/>
          <a:ext cx="2793366" cy="1467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/>
            <a:t>Phase 2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u="none" kern="1200" dirty="0"/>
            <a:t>Preliminary Design Report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u="none" kern="1200" dirty="0"/>
            <a:t>Midterm</a:t>
          </a:r>
        </a:p>
      </dsp:txBody>
      <dsp:txXfrm>
        <a:off x="2846302" y="3066615"/>
        <a:ext cx="2707394" cy="1381671"/>
      </dsp:txXfrm>
    </dsp:sp>
    <dsp:sp modelId="{D0F4E070-3314-4AB3-AA0E-016754E3A79E}">
      <dsp:nvSpPr>
        <dsp:cNvPr id="0" name=""/>
        <dsp:cNvSpPr/>
      </dsp:nvSpPr>
      <dsp:spPr>
        <a:xfrm>
          <a:off x="5071669" y="2092713"/>
          <a:ext cx="547058" cy="3526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500" kern="1200"/>
        </a:p>
      </dsp:txBody>
      <dsp:txXfrm>
        <a:off x="5071669" y="2163244"/>
        <a:ext cx="441262" cy="211592"/>
      </dsp:txXfrm>
    </dsp:sp>
    <dsp:sp modelId="{7BD29DBA-A5D2-4B0E-BC08-C11E006AB073}">
      <dsp:nvSpPr>
        <dsp:cNvPr id="0" name=""/>
        <dsp:cNvSpPr/>
      </dsp:nvSpPr>
      <dsp:spPr>
        <a:xfrm>
          <a:off x="6087634" y="1535218"/>
          <a:ext cx="1467643" cy="146764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6"/>
              </a:ext>
            </a:extLst>
          </a:blip>
          <a:srcRect/>
          <a:stretch>
            <a:fillRect t="-4000" b="-4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CC00FE-30CD-4BA9-B030-2F32FAD5032C}">
      <dsp:nvSpPr>
        <dsp:cNvPr id="0" name=""/>
        <dsp:cNvSpPr/>
      </dsp:nvSpPr>
      <dsp:spPr>
        <a:xfrm>
          <a:off x="5997627" y="3023629"/>
          <a:ext cx="2130372" cy="14676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0" i="0" u="none" kern="1200" dirty="0"/>
            <a:t>Phase 3</a:t>
          </a:r>
          <a:endParaRPr lang="en-US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u="none" kern="1200" dirty="0"/>
            <a:t>Final Report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0" i="0" u="none" kern="1200" dirty="0"/>
            <a:t>End of Semester</a:t>
          </a:r>
        </a:p>
      </dsp:txBody>
      <dsp:txXfrm>
        <a:off x="6040613" y="3066615"/>
        <a:ext cx="2044400" cy="13816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0">
  <dgm:title val=""/>
  <dgm:desc val=""/>
  <dgm:catLst>
    <dgm:cat type="process" pri="3000"/>
    <dgm:cat type="picture" pri="30000"/>
    <dgm:cat type="pictureconvert" pri="3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op="equ" fact="0.3333"/>
      <dgm:constr type="primFontSz" for="des" forName="txNode" op="equ" val="65"/>
      <dgm:constr type="primFontSz" for="des" forName="connTx" op="equ" val="55"/>
      <dgm:constr type="primFontSz" for="des" forName="connTx" refType="primFontSz" refFor="des" refForName="txNode" op="lte" fact="0.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imagSh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 refType="w" fact="0.14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if>
          <dgm:else name="Name7">
            <dgm:constrLst>
              <dgm:constr type="l" for="ch" forName="imagSh" refType="w" fact="0.14"/>
              <dgm:constr type="w" for="ch" forName="imagSh" refType="w" fact="0.86"/>
              <dgm:constr type="t" for="ch" forName="imagSh"/>
              <dgm:constr type="h" for="ch" forName="imagSh" refType="w" refFor="ch" refForName="imagSh"/>
              <dgm:constr type="l" for="ch" forName="txNode"/>
              <dgm:constr type="w" for="ch" forName="txNode" refType="w" refFor="ch" refForName="imagSh"/>
              <dgm:constr type="t" for="ch" forName="txNode" refType="h" refFor="ch" refForName="imagSh" fact="0.6"/>
              <dgm:constr type="h" for="ch" forName="txNode" refType="h" refFor="ch" refForName="imagSh"/>
            </dgm:constrLst>
          </dgm:else>
        </dgm:choose>
        <dgm:ruleLst/>
        <dgm:layoutNode name="imagSh" styleLbl="b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x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imagSh"/>
            <dgm:param type="dstNode" val="imagSh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35"/>
            <dgm:constr type="endPad" refType="connDist" fact="0.3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F7238-0D23-403B-993E-C88AD05C31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04422E-F919-443B-AE5A-76B6042869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81262-248B-4BA0-B62C-AD4A5437C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08DCC-5AA4-4797-8DCC-95D5C267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991767-C9BC-49D6-B77B-45F5ADE43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499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E303A-2BF4-4852-AB23-31367E22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D7DDBC-D7A1-4783-8DCC-129EA5B21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475C7-8488-4FC7-BD34-4FB5F50E2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F3D3D6-B788-47E8-8345-C2F403E9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28065-AB75-4617-8C9D-8D5F71BCB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17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1C3DE6-310C-41A2-BEA1-DEFEA7CF61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2B388-EAC2-4124-8FFC-52130DB4B7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9953B2-DCB9-41DB-AF4E-8861B59D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20C23-CC94-4C71-8D30-FEFED60A5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1CB49-BA7E-4CDF-BF7F-2A3D2A86C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78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4BBDA-BB11-404F-B16D-1F669B4B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2622F3-DF57-48B0-87DB-BE847F374A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8DAB0F-6293-4AC8-9E1C-5634ECB54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C5ED2-9B5A-429B-9F3B-69508D16E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90217-3E0E-49F7-BC73-C2425EBA7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01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203970-2BE1-4ADD-BA84-42C5DB6D8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740BAD-A578-47C7-AF04-CE9B35747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F73830-E4E4-49DA-91AC-A1607344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8CA89-6AF3-49C6-8E2B-D4273B2F0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11FE5B-0C45-4209-AC56-8B25E3B21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08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E118F-71E8-4B1F-B0DA-06A802B4C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650D47-FD77-43DE-AF3A-EDDDDC466C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EEF89D-EB84-4414-ADDF-3BE31B2645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4D11F0-938E-43B9-8789-7709339BB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FD6330-D44E-406F-8D25-92DBD3F94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0D57D7-B0DF-43DF-89C6-639B5A887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51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53DDA-6718-45D3-972E-F2B192EB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32A85-0670-4A80-B5E2-EE1D9F613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C57383-41FE-44BD-9A07-C6C8420FE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F10E22-2D92-480D-ABDD-2FC24F411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4D6E543-ABDE-452B-BBF8-6151D5F87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2E711B-4C95-4ABB-952E-CBC673054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0D1BD1-E779-4F01-A2A1-84AB8C03E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8293B-883F-4317-94D6-8829B5AE6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11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D7882-2933-48AA-90AB-D177A00216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D5426A-D41B-4B7D-B381-902F5EB03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083324-9404-4822-ACFA-A4DAE1BB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3813D4-877E-44BC-A01B-6298B21E4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642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EDC36D-4758-4241-8029-0D3B15B41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5023682-DC2C-4360-B040-7EE61076E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8FA42-BBAB-4B4C-BB45-12C48BC5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06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34593-E7A1-44D5-92A3-F8F5BE32A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7556C-A5AD-4D26-8F31-8790BDB52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DED394-9CB7-41EA-BA9A-6C6FA5EE4F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2A7F2-3BBB-4001-B3CD-1D430BB86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D1780D-2271-418C-B80C-1B6014B8E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CC1822-984C-4EDF-AA74-96777ED7C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18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55F07-22E8-4BC0-BFB0-D736BE081C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9FF914-9D3A-4307-8454-3F0BFC6B84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6C234-8428-404A-A00C-3870D52F4C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D74EB-B9FB-4D1D-9579-3E35D46AA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ED94D2-7C3E-4B2A-8901-4AB976B6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15E755-1A91-42F8-857E-54B2E7B75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126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58FAB7-06A3-4C2F-B932-F9BD6BFA4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3A82CB-7AE3-4E55-A24D-37CAD5E4B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0268A-A81C-4004-9302-68E334BBE6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6C657-506A-49C6-80C4-C0E93CF77A14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E727F-E4D8-4122-9296-042A58A1C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3E7DBD-31BE-48EA-826B-F7209F198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46528-A1A0-41C3-8C6F-114FB8DBFD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09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55164-35E6-45F2-9B28-7F54F2018D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Collection of Graphics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DE1C93-2060-4E8B-8674-E9668DF413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Intended for Playbook or Possible the Wiki</a:t>
            </a:r>
          </a:p>
        </p:txBody>
      </p:sp>
    </p:spTree>
    <p:extLst>
      <p:ext uri="{BB962C8B-B14F-4D97-AF65-F5344CB8AC3E}">
        <p14:creationId xmlns:p14="http://schemas.microsoft.com/office/powerpoint/2010/main" val="4204758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288247"/>
              </p:ext>
            </p:extLst>
          </p:nvPr>
        </p:nvGraphicFramePr>
        <p:xfrm>
          <a:off x="3038280" y="2077088"/>
          <a:ext cx="611543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4107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2811556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209977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455576" y="439471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2516194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B9A0B9-F899-4772-AE78-1E14522BF5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7005711"/>
              </p:ext>
            </p:extLst>
          </p:nvPr>
        </p:nvGraphicFramePr>
        <p:xfrm>
          <a:off x="838200" y="1515408"/>
          <a:ext cx="9443726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6008">
                  <a:extLst>
                    <a:ext uri="{9D8B030D-6E8A-4147-A177-3AD203B41FA5}">
                      <a16:colId xmlns:a16="http://schemas.microsoft.com/office/drawing/2014/main" val="3979752736"/>
                    </a:ext>
                  </a:extLst>
                </a:gridCol>
                <a:gridCol w="1740426">
                  <a:extLst>
                    <a:ext uri="{9D8B030D-6E8A-4147-A177-3AD203B41FA5}">
                      <a16:colId xmlns:a16="http://schemas.microsoft.com/office/drawing/2014/main" val="1646194983"/>
                    </a:ext>
                  </a:extLst>
                </a:gridCol>
                <a:gridCol w="1121646">
                  <a:extLst>
                    <a:ext uri="{9D8B030D-6E8A-4147-A177-3AD203B41FA5}">
                      <a16:colId xmlns:a16="http://schemas.microsoft.com/office/drawing/2014/main" val="3576068316"/>
                    </a:ext>
                  </a:extLst>
                </a:gridCol>
                <a:gridCol w="923544">
                  <a:extLst>
                    <a:ext uri="{9D8B030D-6E8A-4147-A177-3AD203B41FA5}">
                      <a16:colId xmlns:a16="http://schemas.microsoft.com/office/drawing/2014/main" val="2243624057"/>
                    </a:ext>
                  </a:extLst>
                </a:gridCol>
                <a:gridCol w="1152144">
                  <a:extLst>
                    <a:ext uri="{9D8B030D-6E8A-4147-A177-3AD203B41FA5}">
                      <a16:colId xmlns:a16="http://schemas.microsoft.com/office/drawing/2014/main" val="3806078967"/>
                    </a:ext>
                  </a:extLst>
                </a:gridCol>
                <a:gridCol w="1353312">
                  <a:extLst>
                    <a:ext uri="{9D8B030D-6E8A-4147-A177-3AD203B41FA5}">
                      <a16:colId xmlns:a16="http://schemas.microsoft.com/office/drawing/2014/main" val="2103245951"/>
                    </a:ext>
                  </a:extLst>
                </a:gridCol>
                <a:gridCol w="870712">
                  <a:extLst>
                    <a:ext uri="{9D8B030D-6E8A-4147-A177-3AD203B41FA5}">
                      <a16:colId xmlns:a16="http://schemas.microsoft.com/office/drawing/2014/main" val="25615404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3670978555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1407602178"/>
                    </a:ext>
                  </a:extLst>
                </a:gridCol>
                <a:gridCol w="607574">
                  <a:extLst>
                    <a:ext uri="{9D8B030D-6E8A-4147-A177-3AD203B41FA5}">
                      <a16:colId xmlns:a16="http://schemas.microsoft.com/office/drawing/2014/main" val="1494923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Deliverable Nickname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Timing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7">
                  <a:txBody>
                    <a:bodyPr/>
                    <a:lstStyle/>
                    <a:p>
                      <a:r>
                        <a:rPr lang="en-US" dirty="0"/>
                        <a:t>Contents</a:t>
                      </a:r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000732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Needs&amp; </a:t>
                      </a:r>
                      <a:r>
                        <a:rPr lang="en-US" dirty="0" err="1"/>
                        <a:t>Reqs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Concepts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Project Plan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79754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1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Statement of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Week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869024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2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Preliminary Design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Midterm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Create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224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Phase 3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End of Semester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Update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471128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347727" y="5538768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</p:spTree>
    <p:extLst>
      <p:ext uri="{BB962C8B-B14F-4D97-AF65-F5344CB8AC3E}">
        <p14:creationId xmlns:p14="http://schemas.microsoft.com/office/powerpoint/2010/main" val="3119979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80F31-34B9-4AA6-B159-75BB602E2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the “Design Report”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B63303-2E24-45AA-AADF-393B6AB00FC1}"/>
              </a:ext>
            </a:extLst>
          </p:cNvPr>
          <p:cNvSpPr txBox="1"/>
          <p:nvPr/>
        </p:nvSpPr>
        <p:spPr>
          <a:xfrm>
            <a:off x="1472201" y="5741380"/>
            <a:ext cx="1000607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In ALL cases, the file name and location remains the same:</a:t>
            </a:r>
          </a:p>
          <a:p>
            <a:r>
              <a:rPr lang="en-US" sz="2800" b="1" dirty="0"/>
              <a:t>“working/Reports/Design Report and Poster/Design Report.docx”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785E2BBB-4945-4F13-8C4B-DAE72DB3173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1384725"/>
              </p:ext>
            </p:extLst>
          </p:nvPr>
        </p:nvGraphicFramePr>
        <p:xfrm>
          <a:off x="2032000" y="46058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2523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DB32-6E23-4934-BB11-8CA95C6E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Project Deliverables</a:t>
            </a:r>
          </a:p>
        </p:txBody>
      </p:sp>
      <p:sp>
        <p:nvSpPr>
          <p:cNvPr id="4" name="Left Brace 3">
            <a:extLst>
              <a:ext uri="{FF2B5EF4-FFF2-40B4-BE49-F238E27FC236}">
                <a16:creationId xmlns:a16="http://schemas.microsoft.com/office/drawing/2014/main" id="{D7E79C98-CCAA-4BE7-9B7F-791A42A6F9D8}"/>
              </a:ext>
            </a:extLst>
          </p:cNvPr>
          <p:cNvSpPr/>
          <p:nvPr/>
        </p:nvSpPr>
        <p:spPr>
          <a:xfrm>
            <a:off x="5533053" y="2132454"/>
            <a:ext cx="562947" cy="2215611"/>
          </a:xfrm>
          <a:prstGeom prst="leftBrace">
            <a:avLst>
              <a:gd name="adj1" fmla="val 8333"/>
              <a:gd name="adj2" fmla="val 50001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F41CE6-C734-4996-8B4D-DE0BD70D7F3F}"/>
              </a:ext>
            </a:extLst>
          </p:cNvPr>
          <p:cNvGrpSpPr/>
          <p:nvPr/>
        </p:nvGrpSpPr>
        <p:grpSpPr>
          <a:xfrm>
            <a:off x="5896947" y="2258828"/>
            <a:ext cx="5281254" cy="1943945"/>
            <a:chOff x="5896947" y="2304661"/>
            <a:chExt cx="5281254" cy="1943945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35EACA-C91E-4202-B705-F77B925422DC}"/>
                </a:ext>
              </a:extLst>
            </p:cNvPr>
            <p:cNvSpPr txBox="1"/>
            <p:nvPr/>
          </p:nvSpPr>
          <p:spPr>
            <a:xfrm>
              <a:off x="5896947" y="2304661"/>
              <a:ext cx="52812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Tangible Project Output (the “Thing” you are making)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56A5E0A-494C-4C0C-8799-2ECAF2A168AA}"/>
                </a:ext>
              </a:extLst>
            </p:cNvPr>
            <p:cNvSpPr txBox="1"/>
            <p:nvPr/>
          </p:nvSpPr>
          <p:spPr>
            <a:xfrm>
              <a:off x="5896947" y="2829532"/>
              <a:ext cx="1343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Final Report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BDC6F36-C0EB-416B-A8F1-E1AE7BB5734A}"/>
                </a:ext>
              </a:extLst>
            </p:cNvPr>
            <p:cNvSpPr txBox="1"/>
            <p:nvPr/>
          </p:nvSpPr>
          <p:spPr>
            <a:xfrm>
              <a:off x="5896947" y="3354403"/>
              <a:ext cx="19116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Final Presentation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D50306-1D0F-4C5F-92AF-53A55B17ED4E}"/>
                </a:ext>
              </a:extLst>
            </p:cNvPr>
            <p:cNvSpPr txBox="1"/>
            <p:nvPr/>
          </p:nvSpPr>
          <p:spPr>
            <a:xfrm>
              <a:off x="5896947" y="3879274"/>
              <a:ext cx="2119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chemeClr val="accent2"/>
                  </a:solidFill>
                </a:rPr>
                <a:t>Repository Contents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414E621-BDBA-404C-8FB6-A9933A1FB90F}"/>
              </a:ext>
            </a:extLst>
          </p:cNvPr>
          <p:cNvSpPr txBox="1"/>
          <p:nvPr/>
        </p:nvSpPr>
        <p:spPr>
          <a:xfrm>
            <a:off x="567218" y="2443494"/>
            <a:ext cx="23210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</a:rPr>
              <a:t>Required Project Deliverables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C0B7E5-5553-4C3C-B5DD-EBF8F16CD799}"/>
              </a:ext>
            </a:extLst>
          </p:cNvPr>
          <p:cNvSpPr txBox="1"/>
          <p:nvPr/>
        </p:nvSpPr>
        <p:spPr>
          <a:xfrm>
            <a:off x="4329403" y="2445970"/>
            <a:ext cx="11010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9600" dirty="0"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eft Brace 13">
            <a:extLst>
              <a:ext uri="{FF2B5EF4-FFF2-40B4-BE49-F238E27FC236}">
                <a16:creationId xmlns:a16="http://schemas.microsoft.com/office/drawing/2014/main" id="{9DC2E46B-5E34-42E7-A837-25B4DDB4589D}"/>
              </a:ext>
            </a:extLst>
          </p:cNvPr>
          <p:cNvSpPr/>
          <p:nvPr/>
        </p:nvSpPr>
        <p:spPr>
          <a:xfrm rot="10800000">
            <a:off x="10854741" y="2122995"/>
            <a:ext cx="562947" cy="2215611"/>
          </a:xfrm>
          <a:prstGeom prst="leftBrace">
            <a:avLst>
              <a:gd name="adj1" fmla="val 8333"/>
              <a:gd name="adj2" fmla="val 50001"/>
            </a:avLst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Equals 14">
            <a:extLst>
              <a:ext uri="{FF2B5EF4-FFF2-40B4-BE49-F238E27FC236}">
                <a16:creationId xmlns:a16="http://schemas.microsoft.com/office/drawing/2014/main" id="{D7FB5278-06DD-4048-BFEA-9ECA6BB044F6}"/>
              </a:ext>
            </a:extLst>
          </p:cNvPr>
          <p:cNvSpPr/>
          <p:nvPr/>
        </p:nvSpPr>
        <p:spPr>
          <a:xfrm>
            <a:off x="3095595" y="2773600"/>
            <a:ext cx="914400" cy="914400"/>
          </a:xfrm>
          <a:prstGeom prst="mathEqual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0BADF-B85E-4D44-8C49-F109D7858B78}"/>
              </a:ext>
            </a:extLst>
          </p:cNvPr>
          <p:cNvSpPr txBox="1"/>
          <p:nvPr/>
        </p:nvSpPr>
        <p:spPr>
          <a:xfrm>
            <a:off x="2478855" y="5553346"/>
            <a:ext cx="7234289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All Of These Considered Outputs Of The Project</a:t>
            </a:r>
            <a:endParaRPr lang="en-US" b="1" dirty="0"/>
          </a:p>
        </p:txBody>
      </p:sp>
      <p:sp>
        <p:nvSpPr>
          <p:cNvPr id="18" name="Left Brace 17">
            <a:extLst>
              <a:ext uri="{FF2B5EF4-FFF2-40B4-BE49-F238E27FC236}">
                <a16:creationId xmlns:a16="http://schemas.microsoft.com/office/drawing/2014/main" id="{57DA62D3-2FCB-412B-B222-D6C2A432BA25}"/>
              </a:ext>
            </a:extLst>
          </p:cNvPr>
          <p:cNvSpPr/>
          <p:nvPr/>
        </p:nvSpPr>
        <p:spPr>
          <a:xfrm>
            <a:off x="5685453" y="2284854"/>
            <a:ext cx="562947" cy="2215611"/>
          </a:xfrm>
          <a:prstGeom prst="leftBrace">
            <a:avLst>
              <a:gd name="adj1" fmla="val 8333"/>
              <a:gd name="adj2" fmla="val 5000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5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3DB32-6E23-4934-BB11-8CA95C6E4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Overall Project Deliverables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0F41CE6-C734-4996-8B4D-DE0BD70D7F3F}"/>
              </a:ext>
            </a:extLst>
          </p:cNvPr>
          <p:cNvGrpSpPr/>
          <p:nvPr/>
        </p:nvGrpSpPr>
        <p:grpSpPr>
          <a:xfrm>
            <a:off x="1489198" y="1512651"/>
            <a:ext cx="9552615" cy="2159388"/>
            <a:chOff x="5896947" y="2304661"/>
            <a:chExt cx="9552615" cy="2159388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535EACA-C91E-4202-B705-F77B925422DC}"/>
                </a:ext>
              </a:extLst>
            </p:cNvPr>
            <p:cNvSpPr txBox="1"/>
            <p:nvPr/>
          </p:nvSpPr>
          <p:spPr>
            <a:xfrm>
              <a:off x="5896947" y="2304661"/>
              <a:ext cx="955261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</a:rPr>
                <a:t>Tangible Project Output (the “Thing” you are making)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56A5E0A-494C-4C0C-8799-2ECAF2A168AA}"/>
                </a:ext>
              </a:extLst>
            </p:cNvPr>
            <p:cNvSpPr txBox="1"/>
            <p:nvPr/>
          </p:nvSpPr>
          <p:spPr>
            <a:xfrm>
              <a:off x="5896947" y="2829532"/>
              <a:ext cx="264245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</a:rPr>
                <a:t>+ Final Report 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BDC6F36-C0EB-416B-A8F1-E1AE7BB5734A}"/>
                </a:ext>
              </a:extLst>
            </p:cNvPr>
            <p:cNvSpPr txBox="1"/>
            <p:nvPr/>
          </p:nvSpPr>
          <p:spPr>
            <a:xfrm>
              <a:off x="5896947" y="3354403"/>
              <a:ext cx="365497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</a:rPr>
                <a:t>+ Final Presentation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D50306-1D0F-4C5F-92AF-53A55B17ED4E}"/>
                </a:ext>
              </a:extLst>
            </p:cNvPr>
            <p:cNvSpPr txBox="1"/>
            <p:nvPr/>
          </p:nvSpPr>
          <p:spPr>
            <a:xfrm>
              <a:off x="5896947" y="3879274"/>
              <a:ext cx="393569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>
                  <a:solidFill>
                    <a:schemeClr val="accent2"/>
                  </a:solidFill>
                </a:rPr>
                <a:t>+ Repository Contents</a:t>
              </a: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9414E621-BDBA-404C-8FB6-A9933A1FB90F}"/>
              </a:ext>
            </a:extLst>
          </p:cNvPr>
          <p:cNvSpPr txBox="1"/>
          <p:nvPr/>
        </p:nvSpPr>
        <p:spPr>
          <a:xfrm>
            <a:off x="1489198" y="3978733"/>
            <a:ext cx="83077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2"/>
                </a:solidFill>
              </a:rPr>
              <a:t>= Required Project Deliverables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A60BADF-B85E-4D44-8C49-F109D7858B78}"/>
              </a:ext>
            </a:extLst>
          </p:cNvPr>
          <p:cNvSpPr txBox="1"/>
          <p:nvPr/>
        </p:nvSpPr>
        <p:spPr>
          <a:xfrm>
            <a:off x="2478855" y="5553346"/>
            <a:ext cx="7234289" cy="52322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/>
              <a:t>All Of These Considered Outputs Of The Project</a:t>
            </a:r>
            <a:endParaRPr lang="en-US" b="1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94A8451-CB41-40FF-880E-73F11FDF6A92}"/>
              </a:ext>
            </a:extLst>
          </p:cNvPr>
          <p:cNvCxnSpPr>
            <a:cxnSpLocks/>
          </p:cNvCxnSpPr>
          <p:nvPr/>
        </p:nvCxnSpPr>
        <p:spPr>
          <a:xfrm>
            <a:off x="1489198" y="3881535"/>
            <a:ext cx="96328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980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Indicators &amp; legend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761676" y="2057351"/>
            <a:ext cx="2999703" cy="830997"/>
            <a:chOff x="-1167540" y="3413632"/>
            <a:chExt cx="4250740" cy="885220"/>
          </a:xfrm>
        </p:grpSpPr>
        <p:sp>
          <p:nvSpPr>
            <p:cNvPr id="4" name="TextBox 3"/>
            <p:cNvSpPr txBox="1"/>
            <p:nvPr/>
          </p:nvSpPr>
          <p:spPr>
            <a:xfrm>
              <a:off x="-914400" y="3413632"/>
              <a:ext cx="3997600" cy="885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Project Technical Work</a:t>
              </a: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prstClr val="black"/>
                  </a:solidFill>
                </a:rPr>
                <a:t>Team Development / </a:t>
              </a:r>
              <a:endParaRPr lang="en-US" sz="1200" dirty="0" smtClean="0">
                <a:solidFill>
                  <a:prstClr val="black"/>
                </a:solidFill>
              </a:endParaRPr>
            </a:p>
            <a:p>
              <a:pPr marL="114300"/>
              <a:r>
                <a:rPr lang="en-US" sz="1200" dirty="0" smtClean="0">
                  <a:solidFill>
                    <a:prstClr val="black"/>
                  </a:solidFill>
                </a:rPr>
                <a:t>Design Process </a:t>
              </a:r>
              <a:r>
                <a:rPr lang="en-US" sz="1200" dirty="0">
                  <a:solidFill>
                    <a:prstClr val="black"/>
                  </a:solidFill>
                </a:rPr>
                <a:t>Refresher</a:t>
              </a:r>
            </a:p>
            <a:p>
              <a:pPr marL="114300" indent="-11430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prstClr val="black"/>
                  </a:solidFill>
                </a:rPr>
                <a:t>Administrative Tasks</a:t>
              </a:r>
              <a:endParaRPr lang="en-US" sz="1200" dirty="0">
                <a:solidFill>
                  <a:prstClr val="black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-1167540" y="3755648"/>
              <a:ext cx="289863" cy="20118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en-US" sz="600" dirty="0" smtClean="0">
                  <a:solidFill>
                    <a:prstClr val="white"/>
                  </a:solidFill>
                  <a:latin typeface="Calibri" panose="020F0502020204030204"/>
                </a:rPr>
                <a:t>TD</a:t>
              </a:r>
              <a:endParaRPr lang="en-US" sz="6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6" name="Isosceles Triangle 5"/>
            <p:cNvSpPr/>
            <p:nvPr/>
          </p:nvSpPr>
          <p:spPr>
            <a:xfrm>
              <a:off x="-1167540" y="4046341"/>
              <a:ext cx="291961" cy="180553"/>
            </a:xfrm>
            <a:prstGeom prst="triangle">
              <a:avLst/>
            </a:prstGeom>
            <a:solidFill>
              <a:schemeClr val="accent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en-US" sz="600" dirty="0">
                  <a:solidFill>
                    <a:prstClr val="white"/>
                  </a:solidFill>
                  <a:latin typeface="Calibri" panose="020F0502020204030204"/>
                </a:rPr>
                <a:t>A</a:t>
              </a:r>
              <a:endParaRPr lang="en-US" sz="6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-1155509" y="3450228"/>
              <a:ext cx="270000" cy="199239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r>
                <a:rPr lang="en-US" sz="600" dirty="0">
                  <a:solidFill>
                    <a:prstClr val="white"/>
                  </a:solidFill>
                  <a:latin typeface="Calibri" panose="020F0502020204030204"/>
                </a:rPr>
                <a:t>P</a:t>
              </a:r>
              <a:endParaRPr lang="en-US" sz="60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10" name="Oval 9"/>
          <p:cNvSpPr/>
          <p:nvPr/>
        </p:nvSpPr>
        <p:spPr>
          <a:xfrm>
            <a:off x="6768228" y="3048888"/>
            <a:ext cx="77638" cy="80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1" name="Isosceles Triangle 10"/>
          <p:cNvSpPr/>
          <p:nvPr/>
        </p:nvSpPr>
        <p:spPr>
          <a:xfrm>
            <a:off x="6768227" y="3310683"/>
            <a:ext cx="78200" cy="72433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76717" y="2761129"/>
            <a:ext cx="72318" cy="799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6920628" y="3201288"/>
            <a:ext cx="77638" cy="80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4" name="Isosceles Triangle 13"/>
          <p:cNvSpPr/>
          <p:nvPr/>
        </p:nvSpPr>
        <p:spPr>
          <a:xfrm>
            <a:off x="6920627" y="3463083"/>
            <a:ext cx="78200" cy="72433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29117" y="2913529"/>
            <a:ext cx="72318" cy="799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3028" y="3353688"/>
            <a:ext cx="77638" cy="80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Isosceles Triangle 16"/>
          <p:cNvSpPr/>
          <p:nvPr/>
        </p:nvSpPr>
        <p:spPr>
          <a:xfrm>
            <a:off x="7073027" y="3615483"/>
            <a:ext cx="78200" cy="72433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81517" y="3065929"/>
            <a:ext cx="72318" cy="799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7225428" y="3506088"/>
            <a:ext cx="77638" cy="80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Isosceles Triangle 19"/>
          <p:cNvSpPr/>
          <p:nvPr/>
        </p:nvSpPr>
        <p:spPr>
          <a:xfrm>
            <a:off x="7225427" y="3767883"/>
            <a:ext cx="78200" cy="72433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233917" y="3218329"/>
            <a:ext cx="72318" cy="799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7377828" y="3658488"/>
            <a:ext cx="77638" cy="80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3" name="Isosceles Triangle 22"/>
          <p:cNvSpPr/>
          <p:nvPr/>
        </p:nvSpPr>
        <p:spPr>
          <a:xfrm>
            <a:off x="7377827" y="3920283"/>
            <a:ext cx="78200" cy="72433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386317" y="3370729"/>
            <a:ext cx="72318" cy="799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7530228" y="3810888"/>
            <a:ext cx="77638" cy="80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Isosceles Triangle 25"/>
          <p:cNvSpPr/>
          <p:nvPr/>
        </p:nvSpPr>
        <p:spPr>
          <a:xfrm>
            <a:off x="7530227" y="4072683"/>
            <a:ext cx="78200" cy="72433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538717" y="3523129"/>
            <a:ext cx="72318" cy="799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7682628" y="3963288"/>
            <a:ext cx="77638" cy="8071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Isosceles Triangle 28"/>
          <p:cNvSpPr/>
          <p:nvPr/>
        </p:nvSpPr>
        <p:spPr>
          <a:xfrm>
            <a:off x="7682627" y="4225083"/>
            <a:ext cx="78200" cy="72433"/>
          </a:xfrm>
          <a:prstGeom prst="triangl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691117" y="3675529"/>
            <a:ext cx="72318" cy="7993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en-US" sz="600" dirty="0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40330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267</Words>
  <Application>Microsoft Office PowerPoint</Application>
  <PresentationFormat>Widescreen</PresentationFormat>
  <Paragraphs>82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 Collection of Graphics</vt:lpstr>
      <vt:lpstr>Phases of the “Design Report”</vt:lpstr>
      <vt:lpstr>Phases of the “Design Report”</vt:lpstr>
      <vt:lpstr>Phases of the “Design Report”</vt:lpstr>
      <vt:lpstr>The Overall Project Deliverables</vt:lpstr>
      <vt:lpstr>The Overall Project Deliverables</vt:lpstr>
      <vt:lpstr>Category Indicators &amp; legend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</dc:creator>
  <cp:lastModifiedBy>Aren Paster</cp:lastModifiedBy>
  <cp:revision>16</cp:revision>
  <dcterms:created xsi:type="dcterms:W3CDTF">2021-01-04T19:41:04Z</dcterms:created>
  <dcterms:modified xsi:type="dcterms:W3CDTF">2022-07-08T13:47:12Z</dcterms:modified>
</cp:coreProperties>
</file>