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71" r:id="rId2"/>
    <p:sldId id="267" r:id="rId3"/>
    <p:sldId id="275" r:id="rId4"/>
    <p:sldId id="281" r:id="rId5"/>
    <p:sldId id="278" r:id="rId6"/>
    <p:sldId id="286" r:id="rId7"/>
    <p:sldId id="285" r:id="rId8"/>
    <p:sldId id="274" r:id="rId9"/>
    <p:sldId id="284" r:id="rId10"/>
    <p:sldId id="283" r:id="rId11"/>
    <p:sldId id="282" r:id="rId12"/>
    <p:sldId id="264" r:id="rId13"/>
    <p:sldId id="279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337712315_tp_box_2" providerId="OAuth2" clId="{C3853D83-86E1-47F4-A4EC-0FF5B5EF7966}"/>
    <pc:docChg chg="undo custSel addSld delSld modSld">
      <pc:chgData name="" userId="337712315_tp_box_2" providerId="OAuth2" clId="{C3853D83-86E1-47F4-A4EC-0FF5B5EF7966}" dt="2024-07-03T14:18:09.690" v="3" actId="47"/>
      <pc:docMkLst>
        <pc:docMk/>
      </pc:docMkLst>
      <pc:sldChg chg="add del">
        <pc:chgData name="" userId="337712315_tp_box_2" providerId="OAuth2" clId="{C3853D83-86E1-47F4-A4EC-0FF5B5EF7966}" dt="2024-07-03T14:18:09.690" v="3" actId="47"/>
        <pc:sldMkLst>
          <pc:docMk/>
          <pc:sldMk cId="2807306815" sldId="259"/>
        </pc:sldMkLst>
      </pc:sldChg>
      <pc:sldChg chg="add">
        <pc:chgData name="" userId="337712315_tp_box_2" providerId="OAuth2" clId="{C3853D83-86E1-47F4-A4EC-0FF5B5EF7966}" dt="2024-07-03T14:17:59.933" v="0"/>
        <pc:sldMkLst>
          <pc:docMk/>
          <pc:sldMk cId="3826035419" sldId="286"/>
        </pc:sldMkLst>
      </pc:sldChg>
    </pc:docChg>
  </pc:docChgLst>
  <pc:docChgLst>
    <pc:chgData name="Mark Anderson" userId="xV7mbVvvbI1/5coEOt3THXj1tLNi9WmIwQNFQW4Ulf4=" providerId="None" clId="Web-{38F53EB7-2829-446F-A154-A1A26C04C10C}"/>
    <pc:docChg chg="addSld modSld sldOrd">
      <pc:chgData name="Mark Anderson" userId="xV7mbVvvbI1/5coEOt3THXj1tLNi9WmIwQNFQW4Ulf4=" providerId="None" clId="Web-{38F53EB7-2829-446F-A154-A1A26C04C10C}" dt="2024-07-02T19:52:39.114" v="74" actId="20577"/>
      <pc:docMkLst>
        <pc:docMk/>
      </pc:docMkLst>
      <pc:sldChg chg="modSp">
        <pc:chgData name="Mark Anderson" userId="xV7mbVvvbI1/5coEOt3THXj1tLNi9WmIwQNFQW4Ulf4=" providerId="None" clId="Web-{38F53EB7-2829-446F-A154-A1A26C04C10C}" dt="2024-07-02T19:46:52.223" v="19"/>
        <pc:sldMkLst>
          <pc:docMk/>
          <pc:sldMk cId="2807306815" sldId="259"/>
        </pc:sldMkLst>
        <pc:graphicFrameChg chg="mod modGraphic">
          <ac:chgData name="Mark Anderson" userId="xV7mbVvvbI1/5coEOt3THXj1tLNi9WmIwQNFQW4Ulf4=" providerId="None" clId="Web-{38F53EB7-2829-446F-A154-A1A26C04C10C}" dt="2024-07-02T19:46:52.223" v="19"/>
          <ac:graphicFrameMkLst>
            <pc:docMk/>
            <pc:sldMk cId="2807306815" sldId="259"/>
            <ac:graphicFrameMk id="5" creationId="{00000000-0000-0000-0000-000000000000}"/>
          </ac:graphicFrameMkLst>
        </pc:graphicFrameChg>
      </pc:sldChg>
      <pc:sldChg chg="modSp">
        <pc:chgData name="Mark Anderson" userId="xV7mbVvvbI1/5coEOt3THXj1tLNi9WmIwQNFQW4Ulf4=" providerId="None" clId="Web-{38F53EB7-2829-446F-A154-A1A26C04C10C}" dt="2024-07-02T19:48:55.754" v="22" actId="20577"/>
        <pc:sldMkLst>
          <pc:docMk/>
          <pc:sldMk cId="1303363632" sldId="271"/>
        </pc:sldMkLst>
        <pc:spChg chg="mod">
          <ac:chgData name="Mark Anderson" userId="xV7mbVvvbI1/5coEOt3THXj1tLNi9WmIwQNFQW4Ulf4=" providerId="None" clId="Web-{38F53EB7-2829-446F-A154-A1A26C04C10C}" dt="2024-07-02T19:48:55.754" v="22" actId="20577"/>
          <ac:spMkLst>
            <pc:docMk/>
            <pc:sldMk cId="1303363632" sldId="271"/>
            <ac:spMk id="3" creationId="{00000000-0000-0000-0000-000000000000}"/>
          </ac:spMkLst>
        </pc:spChg>
      </pc:sldChg>
      <pc:sldChg chg="modSp">
        <pc:chgData name="Mark Anderson" userId="xV7mbVvvbI1/5coEOt3THXj1tLNi9WmIwQNFQW4Ulf4=" providerId="None" clId="Web-{38F53EB7-2829-446F-A154-A1A26C04C10C}" dt="2024-07-02T19:52:11.067" v="68" actId="20577"/>
        <pc:sldMkLst>
          <pc:docMk/>
          <pc:sldMk cId="1706702271" sldId="274"/>
        </pc:sldMkLst>
        <pc:spChg chg="mod">
          <ac:chgData name="Mark Anderson" userId="xV7mbVvvbI1/5coEOt3THXj1tLNi9WmIwQNFQW4Ulf4=" providerId="None" clId="Web-{38F53EB7-2829-446F-A154-A1A26C04C10C}" dt="2024-07-02T19:52:11.067" v="68" actId="20577"/>
          <ac:spMkLst>
            <pc:docMk/>
            <pc:sldMk cId="1706702271" sldId="274"/>
            <ac:spMk id="2" creationId="{00000000-0000-0000-0000-000000000000}"/>
          </ac:spMkLst>
        </pc:spChg>
        <pc:spChg chg="mod">
          <ac:chgData name="Mark Anderson" userId="xV7mbVvvbI1/5coEOt3THXj1tLNi9WmIwQNFQW4Ulf4=" providerId="None" clId="Web-{38F53EB7-2829-446F-A154-A1A26C04C10C}" dt="2024-07-02T19:49:33.317" v="27" actId="20577"/>
          <ac:spMkLst>
            <pc:docMk/>
            <pc:sldMk cId="1706702271" sldId="274"/>
            <ac:spMk id="3" creationId="{00000000-0000-0000-0000-000000000000}"/>
          </ac:spMkLst>
        </pc:spChg>
      </pc:sldChg>
      <pc:sldChg chg="modSp">
        <pc:chgData name="Mark Anderson" userId="xV7mbVvvbI1/5coEOt3THXj1tLNi9WmIwQNFQW4Ulf4=" providerId="None" clId="Web-{38F53EB7-2829-446F-A154-A1A26C04C10C}" dt="2024-07-02T19:49:04.083" v="24" actId="20577"/>
        <pc:sldMkLst>
          <pc:docMk/>
          <pc:sldMk cId="104987609" sldId="278"/>
        </pc:sldMkLst>
        <pc:spChg chg="mod">
          <ac:chgData name="Mark Anderson" userId="xV7mbVvvbI1/5coEOt3THXj1tLNi9WmIwQNFQW4Ulf4=" providerId="None" clId="Web-{38F53EB7-2829-446F-A154-A1A26C04C10C}" dt="2024-07-02T19:49:04.083" v="24" actId="20577"/>
          <ac:spMkLst>
            <pc:docMk/>
            <pc:sldMk cId="104987609" sldId="278"/>
            <ac:spMk id="2" creationId="{00000000-0000-0000-0000-000000000000}"/>
          </ac:spMkLst>
        </pc:spChg>
      </pc:sldChg>
      <pc:sldChg chg="modSp add replId">
        <pc:chgData name="Mark Anderson" userId="xV7mbVvvbI1/5coEOt3THXj1tLNi9WmIwQNFQW4Ulf4=" providerId="None" clId="Web-{38F53EB7-2829-446F-A154-A1A26C04C10C}" dt="2024-07-02T19:52:39.114" v="74" actId="20577"/>
        <pc:sldMkLst>
          <pc:docMk/>
          <pc:sldMk cId="2870753229" sldId="284"/>
        </pc:sldMkLst>
        <pc:spChg chg="mod">
          <ac:chgData name="Mark Anderson" userId="xV7mbVvvbI1/5coEOt3THXj1tLNi9WmIwQNFQW4Ulf4=" providerId="None" clId="Web-{38F53EB7-2829-446F-A154-A1A26C04C10C}" dt="2024-07-02T19:52:39.114" v="74" actId="20577"/>
          <ac:spMkLst>
            <pc:docMk/>
            <pc:sldMk cId="2870753229" sldId="284"/>
            <ac:spMk id="2" creationId="{00000000-0000-0000-0000-000000000000}"/>
          </ac:spMkLst>
        </pc:spChg>
        <pc:spChg chg="mod">
          <ac:chgData name="Mark Anderson" userId="xV7mbVvvbI1/5coEOt3THXj1tLNi9WmIwQNFQW4Ulf4=" providerId="None" clId="Web-{38F53EB7-2829-446F-A154-A1A26C04C10C}" dt="2024-07-02T19:50:47.864" v="31" actId="20577"/>
          <ac:spMkLst>
            <pc:docMk/>
            <pc:sldMk cId="2870753229" sldId="284"/>
            <ac:spMk id="3" creationId="{00000000-0000-0000-0000-000000000000}"/>
          </ac:spMkLst>
        </pc:spChg>
      </pc:sldChg>
      <pc:sldChg chg="add ord">
        <pc:chgData name="Mark Anderson" userId="xV7mbVvvbI1/5coEOt3THXj1tLNi9WmIwQNFQW4Ulf4=" providerId="None" clId="Web-{38F53EB7-2829-446F-A154-A1A26C04C10C}" dt="2024-07-02T19:52:17.645" v="70"/>
        <pc:sldMkLst>
          <pc:docMk/>
          <pc:sldMk cId="2911911969" sldId="285"/>
        </pc:sldMkLst>
      </pc:sldChg>
    </pc:docChg>
  </pc:docChgLst>
  <pc:docChgLst>
    <pc:chgData userId="337712315_tp_box_2" providerId="OAuth2" clId="{2B9E38A3-2400-4AC1-BBFE-DE879AAA1BE2}"/>
    <pc:docChg chg="modSld">
      <pc:chgData name="" userId="337712315_tp_box_2" providerId="OAuth2" clId="{2B9E38A3-2400-4AC1-BBFE-DE879AAA1BE2}" dt="2024-08-21T12:52:51.749" v="0" actId="1076"/>
      <pc:docMkLst>
        <pc:docMk/>
      </pc:docMkLst>
      <pc:sldChg chg="modSp mod">
        <pc:chgData name="" userId="337712315_tp_box_2" providerId="OAuth2" clId="{2B9E38A3-2400-4AC1-BBFE-DE879AAA1BE2}" dt="2024-08-21T12:52:51.749" v="0" actId="1076"/>
        <pc:sldMkLst>
          <pc:docMk/>
          <pc:sldMk cId="3826035419" sldId="286"/>
        </pc:sldMkLst>
        <pc:spChg chg="mod">
          <ac:chgData name="" userId="337712315_tp_box_2" providerId="OAuth2" clId="{2B9E38A3-2400-4AC1-BBFE-DE879AAA1BE2}" dt="2024-08-21T12:52:51.749" v="0" actId="1076"/>
          <ac:spMkLst>
            <pc:docMk/>
            <pc:sldMk cId="3826035419" sldId="286"/>
            <ac:spMk id="11" creationId="{37AE7F80-9ABF-4454-9D8B-2539ED6F4849}"/>
          </ac:spMkLst>
        </pc:spChg>
      </pc:sldChg>
    </pc:docChg>
  </pc:docChgLst>
  <pc:docChgLst>
    <pc:chgData userId="337712315_tp_box_2" providerId="OAuth2" clId="{3B3EC5E2-5378-45A7-A35B-6F3770FE812A}"/>
    <pc:docChg chg="undo custSel modSld modMainMaster">
      <pc:chgData name="" userId="337712315_tp_box_2" providerId="OAuth2" clId="{3B3EC5E2-5378-45A7-A35B-6F3770FE812A}" dt="2024-08-15T14:45:59.836" v="3"/>
      <pc:docMkLst>
        <pc:docMk/>
      </pc:docMkLst>
      <pc:sldChg chg="addSp delSp mod">
        <pc:chgData name="" userId="337712315_tp_box_2" providerId="OAuth2" clId="{3B3EC5E2-5378-45A7-A35B-6F3770FE812A}" dt="2024-08-15T14:45:51.162" v="2" actId="21"/>
        <pc:sldMkLst>
          <pc:docMk/>
          <pc:sldMk cId="1303363632" sldId="271"/>
        </pc:sldMkLst>
        <pc:spChg chg="add del">
          <ac:chgData name="" userId="337712315_tp_box_2" providerId="OAuth2" clId="{3B3EC5E2-5378-45A7-A35B-6F3770FE812A}" dt="2024-08-15T14:45:51.162" v="2" actId="21"/>
          <ac:spMkLst>
            <pc:docMk/>
            <pc:sldMk cId="1303363632" sldId="271"/>
            <ac:spMk id="7" creationId="{00000000-0000-0000-0000-000000000000}"/>
          </ac:spMkLst>
        </pc:spChg>
        <pc:picChg chg="del">
          <ac:chgData name="" userId="337712315_tp_box_2" providerId="OAuth2" clId="{3B3EC5E2-5378-45A7-A35B-6F3770FE812A}" dt="2024-08-15T14:45:51.162" v="2" actId="21"/>
          <ac:picMkLst>
            <pc:docMk/>
            <pc:sldMk cId="1303363632" sldId="271"/>
            <ac:picMk id="8" creationId="{00000000-0000-0000-0000-000000000000}"/>
          </ac:picMkLst>
        </pc:picChg>
      </pc:sldChg>
      <pc:sldMasterChg chg="addSp modSp">
        <pc:chgData name="" userId="337712315_tp_box_2" providerId="OAuth2" clId="{3B3EC5E2-5378-45A7-A35B-6F3770FE812A}" dt="2024-08-15T14:45:59.836" v="3"/>
        <pc:sldMasterMkLst>
          <pc:docMk/>
          <pc:sldMasterMk cId="649847980" sldId="2147483648"/>
        </pc:sldMasterMkLst>
        <pc:spChg chg="add mod">
          <ac:chgData name="" userId="337712315_tp_box_2" providerId="OAuth2" clId="{3B3EC5E2-5378-45A7-A35B-6F3770FE812A}" dt="2024-08-15T14:45:59.836" v="3"/>
          <ac:spMkLst>
            <pc:docMk/>
            <pc:sldMasterMk cId="649847980" sldId="2147483648"/>
            <ac:spMk id="7" creationId="{00000000-0000-0000-0000-000000000000}"/>
          </ac:spMkLst>
        </pc:spChg>
        <pc:picChg chg="add mod">
          <ac:chgData name="" userId="337712315_tp_box_2" providerId="OAuth2" clId="{3B3EC5E2-5378-45A7-A35B-6F3770FE812A}" dt="2024-08-15T14:45:59.836" v="3"/>
          <ac:picMkLst>
            <pc:docMk/>
            <pc:sldMasterMk cId="649847980" sldId="2147483648"/>
            <ac:picMk id="8" creationId="{00000000-0000-0000-0000-000000000000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1998958" y="250009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Client_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Client_Progress_Presentatio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Client </a:t>
            </a:r>
            <a:r>
              <a:rPr lang="en-US" sz="2400" dirty="0">
                <a:ea typeface="+mn-lt"/>
                <a:cs typeface="+mn-lt"/>
              </a:rPr>
              <a:t>Meeting</a:t>
            </a:r>
            <a:r>
              <a:rPr lang="en-US" dirty="0">
                <a:ea typeface="+mn-lt"/>
                <a:cs typeface="+mn-lt"/>
              </a:rPr>
              <a:t> 4 – System Integration Update</a:t>
            </a:r>
          </a:p>
          <a:p>
            <a:r>
              <a:rPr lang="en-US" dirty="0"/>
              <a:t>Meeting</a:t>
            </a:r>
            <a:r>
              <a:rPr lang="en-US" sz="2400" dirty="0"/>
              <a:t> Date </a:t>
            </a:r>
            <a:r>
              <a:rPr lang="en-US" sz="2400" b="1" dirty="0"/>
              <a:t>11/15/2023</a:t>
            </a:r>
            <a:endParaRPr lang="en-US">
              <a:cs typeface="Calibri"/>
            </a:endParaRP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3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Accomplishments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88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Demonstration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30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Answers / Decisions Needed from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D7D66A7-603A-4351-8756-5A2A04E2DF67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C3292-71E1-C851-5789-B359669C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0ABC-FD89-46B8-AE5C-02F234570E25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A90E1-E37E-6362-5BE9-C9FBC38A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BB6C-3E79-054D-1C39-E5851A6A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Update from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DF225-C8C3-CC0E-B492-DDA5BAC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99E-0228-47E4-8789-0BA8F19D2839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B2BFC-6749-CF34-89A3-520D80A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1AE4-0AA3-1F06-0BED-DEBFCC0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 -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93077" y="1585960"/>
          <a:ext cx="11199390" cy="4260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44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Initial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Adjusted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5238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574065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33206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D07E073-E20A-41CF-B927-23215F298B78}" type="datetime1">
              <a:rPr lang="en-US" smtClean="0"/>
              <a:t>8/21/2024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7162537" y="498489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In Trouble</a:t>
            </a:r>
          </a:p>
        </p:txBody>
      </p:sp>
    </p:spTree>
    <p:extLst>
      <p:ext uri="{BB962C8B-B14F-4D97-AF65-F5344CB8AC3E}">
        <p14:creationId xmlns:p14="http://schemas.microsoft.com/office/powerpoint/2010/main" val="382603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System Architecture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11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Explain how the subsystems connect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Integration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List the major functions and how they'll be tested / demonstrated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Test Plan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5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454</Words>
  <Application>Microsoft Office PowerPoint</Application>
  <PresentationFormat>Widescreen</PresentationFormat>
  <Paragraphs>89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Office Theme</vt:lpstr>
      <vt:lpstr>Project Name</vt:lpstr>
      <vt:lpstr>Agenda</vt:lpstr>
      <vt:lpstr>Project Overview</vt:lpstr>
      <vt:lpstr>Update from Client</vt:lpstr>
      <vt:lpstr>Current Needs and Requirements (N&amp;R) Spreadsheet Review - Update</vt:lpstr>
      <vt:lpstr>Project Status</vt:lpstr>
      <vt:lpstr>System Architecture</vt:lpstr>
      <vt:lpstr>Integration</vt:lpstr>
      <vt:lpstr>Test Plan</vt:lpstr>
      <vt:lpstr>Accomplishments</vt:lpstr>
      <vt:lpstr>Demonstration</vt:lpstr>
      <vt:lpstr>Answers / Decisions Needed from client</vt:lpstr>
      <vt:lpstr>Next Steps and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Paster, Aren</cp:lastModifiedBy>
  <cp:revision>45</cp:revision>
  <cp:lastPrinted>2023-07-27T14:43:55Z</cp:lastPrinted>
  <dcterms:created xsi:type="dcterms:W3CDTF">2023-06-06T17:56:44Z</dcterms:created>
  <dcterms:modified xsi:type="dcterms:W3CDTF">2024-08-21T12:53:00Z</dcterms:modified>
</cp:coreProperties>
</file>