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687B5-761A-4E5C-A36F-8BFFEB371F61}" v="1005" dt="2020-09-22T20:45:54.885"/>
    <p1510:client id="{BDCB6E8F-1B5B-421E-9771-3D5B3E3B6904}" v="6" dt="2020-09-28T15:50:32.109"/>
    <p1510:client id="{DFB7171E-5B4F-4528-9D39-2B470DC7D884}" v="8" dt="2020-10-02T17:22:58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1099" y="4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n Paster" userId="XyOhTgzVeBNTBSiVrIViZFmOBAH5ra6Nnls64ZZnnQ4=" providerId="None" clId="Web-{BDCB6E8F-1B5B-421E-9771-3D5B3E3B6904}"/>
    <pc:docChg chg="modSld">
      <pc:chgData name="Aren Paster" userId="XyOhTgzVeBNTBSiVrIViZFmOBAH5ra6Nnls64ZZnnQ4=" providerId="None" clId="Web-{BDCB6E8F-1B5B-421E-9771-3D5B3E3B6904}" dt="2020-09-28T15:50:32.109" v="5" actId="20577"/>
      <pc:docMkLst>
        <pc:docMk/>
      </pc:docMkLst>
      <pc:sldChg chg="modSp">
        <pc:chgData name="Aren Paster" userId="XyOhTgzVeBNTBSiVrIViZFmOBAH5ra6Nnls64ZZnnQ4=" providerId="None" clId="Web-{BDCB6E8F-1B5B-421E-9771-3D5B3E3B6904}" dt="2020-09-28T15:50:32.109" v="4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BDCB6E8F-1B5B-421E-9771-3D5B3E3B6904}" dt="2020-09-28T15:50:32.109" v="4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819687B5-761A-4E5C-A36F-8BFFEB371F61}"/>
    <pc:docChg chg="modSld">
      <pc:chgData name="Aren Paster" userId="XyOhTgzVeBNTBSiVrIViZFmOBAH5ra6Nnls64ZZnnQ4=" providerId="None" clId="Web-{819687B5-761A-4E5C-A36F-8BFFEB371F61}" dt="2020-09-22T20:45:54.885" v="998" actId="20577"/>
      <pc:docMkLst>
        <pc:docMk/>
      </pc:docMkLst>
      <pc:sldChg chg="modSp">
        <pc:chgData name="Aren Paster" userId="XyOhTgzVeBNTBSiVrIViZFmOBAH5ra6Nnls64ZZnnQ4=" providerId="None" clId="Web-{819687B5-761A-4E5C-A36F-8BFFEB371F61}" dt="2020-09-22T20:38:30.666" v="639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819687B5-761A-4E5C-A36F-8BFFEB371F61}" dt="2020-09-22T20:38:30.666" v="639" actId="20577"/>
          <ac:spMkLst>
            <pc:docMk/>
            <pc:sldMk cId="3222008936" sldId="257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8.229" v="942" actId="20577"/>
        <pc:sldMkLst>
          <pc:docMk/>
          <pc:sldMk cId="4234285145" sldId="258"/>
        </pc:sldMkLst>
        <pc:spChg chg="mod">
          <ac:chgData name="Aren Paster" userId="XyOhTgzVeBNTBSiVrIViZFmOBAH5ra6Nnls64ZZnnQ4=" providerId="None" clId="Web-{819687B5-761A-4E5C-A36F-8BFFEB371F61}" dt="2020-09-22T18:26:36.456" v="149" actId="20577"/>
          <ac:spMkLst>
            <pc:docMk/>
            <pc:sldMk cId="4234285145" sldId="258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8.229" v="942" actId="20577"/>
          <ac:spMkLst>
            <pc:docMk/>
            <pc:sldMk cId="4234285145" sldId="258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11.697" v="945" actId="20577"/>
        <pc:sldMkLst>
          <pc:docMk/>
          <pc:sldMk cId="4171655173" sldId="259"/>
        </pc:sldMkLst>
        <pc:spChg chg="mod">
          <ac:chgData name="Aren Paster" userId="XyOhTgzVeBNTBSiVrIViZFmOBAH5ra6Nnls64ZZnnQ4=" providerId="None" clId="Web-{819687B5-761A-4E5C-A36F-8BFFEB371F61}" dt="2020-09-22T18:26:39.362" v="152" actId="20577"/>
          <ac:spMkLst>
            <pc:docMk/>
            <pc:sldMk cId="4171655173" sldId="259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11.697" v="945" actId="20577"/>
          <ac:spMkLst>
            <pc:docMk/>
            <pc:sldMk cId="4171655173" sldId="259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4:58.088" v="934" actId="20577"/>
        <pc:sldMkLst>
          <pc:docMk/>
          <pc:sldMk cId="2356084373" sldId="260"/>
        </pc:sldMkLst>
        <pc:spChg chg="mod">
          <ac:chgData name="Aren Paster" userId="XyOhTgzVeBNTBSiVrIViZFmOBAH5ra6Nnls64ZZnnQ4=" providerId="None" clId="Web-{819687B5-761A-4E5C-A36F-8BFFEB371F61}" dt="2020-09-22T18:27:11.566" v="165" actId="20577"/>
          <ac:spMkLst>
            <pc:docMk/>
            <pc:sldMk cId="2356084373" sldId="260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4:58.088" v="934" actId="20577"/>
          <ac:spMkLst>
            <pc:docMk/>
            <pc:sldMk cId="2356084373" sldId="260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3.479" v="939" actId="20577"/>
        <pc:sldMkLst>
          <pc:docMk/>
          <pc:sldMk cId="3821116127" sldId="261"/>
        </pc:sldMkLst>
        <pc:spChg chg="mod">
          <ac:chgData name="Aren Paster" userId="XyOhTgzVeBNTBSiVrIViZFmOBAH5ra6Nnls64ZZnnQ4=" providerId="None" clId="Web-{819687B5-761A-4E5C-A36F-8BFFEB371F61}" dt="2020-09-22T18:27:15.832" v="168" actId="20577"/>
          <ac:spMkLst>
            <pc:docMk/>
            <pc:sldMk cId="3821116127" sldId="261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3.479" v="939" actId="20577"/>
          <ac:spMkLst>
            <pc:docMk/>
            <pc:sldMk cId="3821116127" sldId="261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54.760" v="996" actId="20577"/>
        <pc:sldMkLst>
          <pc:docMk/>
          <pc:sldMk cId="2176639548" sldId="262"/>
        </pc:sldMkLst>
        <pc:spChg chg="mod">
          <ac:chgData name="Aren Paster" userId="XyOhTgzVeBNTBSiVrIViZFmOBAH5ra6Nnls64ZZnnQ4=" providerId="None" clId="Web-{819687B5-761A-4E5C-A36F-8BFFEB371F61}" dt="2020-09-22T18:27:22.254" v="171" actId="20577"/>
          <ac:spMkLst>
            <pc:docMk/>
            <pc:sldMk cId="2176639548" sldId="262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54.760" v="996" actId="20577"/>
          <ac:spMkLst>
            <pc:docMk/>
            <pc:sldMk cId="2176639548" sldId="262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DFB7171E-5B4F-4528-9D39-2B470DC7D884}"/>
    <pc:docChg chg="modSld">
      <pc:chgData name="Aren Paster" userId="XyOhTgzVeBNTBSiVrIViZFmOBAH5ra6Nnls64ZZnnQ4=" providerId="None" clId="Web-{DFB7171E-5B4F-4528-9D39-2B470DC7D884}" dt="2020-10-02T17:22:58.913" v="7" actId="20577"/>
      <pc:docMkLst>
        <pc:docMk/>
      </pc:docMkLst>
      <pc:sldChg chg="modSp">
        <pc:chgData name="Aren Paster" userId="XyOhTgzVeBNTBSiVrIViZFmOBAH5ra6Nnls64ZZnnQ4=" providerId="None" clId="Web-{DFB7171E-5B4F-4528-9D39-2B470DC7D884}" dt="2020-10-02T17:22:58.835" v="5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DFB7171E-5B4F-4528-9D39-2B470DC7D884}" dt="2020-10-02T17:22:58.835" v="5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35306-9822-48A8-9432-3E2816A97DE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4138" y="1154113"/>
            <a:ext cx="4149725" cy="3113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0238"/>
            <a:ext cx="5486400" cy="3633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45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645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3A139-74D1-4B27-B7E7-ED61B264D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68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– DO NOT PRINT your poster unless specifically asked!!!!</a:t>
            </a:r>
            <a:br>
              <a:rPr lang="en-US" dirty="0"/>
            </a:br>
            <a:r>
              <a:rPr lang="en-US" dirty="0"/>
              <a:t>Design Lab Team:</a:t>
            </a:r>
          </a:p>
          <a:p>
            <a:r>
              <a:rPr lang="en-US" sz="1200" dirty="0"/>
              <a:t>- DO NOT use glossy paper. It is twice the cost and glare from classroom lights make it hard to read.</a:t>
            </a:r>
          </a:p>
          <a:p>
            <a:r>
              <a:rPr lang="en-US" sz="1200"/>
              <a:t>- Printed </a:t>
            </a:r>
            <a:r>
              <a:rPr lang="en-US" sz="1200" dirty="0"/>
              <a:t>full size this will be 3ft x 4ft – Help Desk has printing instructions (sadly not posted on-line)</a:t>
            </a:r>
            <a:endParaRPr lang="en-US" sz="1200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43A139-74D1-4B27-B7E7-ED61B264D7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43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43A139-74D1-4B27-B7E7-ED61B264D7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2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Board_of_Directors_Re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signlab.rpi.edu/projects" TargetMode="External"/><Relationship Id="rId4" Type="http://schemas.openxmlformats.org/officeDocument/2006/relationships/hyperlink" Target="https://designlab.eng.rpi.edu/edn/projects/capstone-support-dev/wiki/Poste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5153725" cy="141573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Client Logo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0294645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Client Mentor(s): Name1, Name2, …  ; Project Engineer: Name (Dept.); Chief Engineer: Name (Dept.)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Previous slide was a TEMPLATE for the poster.</a:t>
            </a:r>
            <a:br>
              <a:rPr lang="en-US" sz="9600" dirty="0"/>
            </a:br>
            <a:r>
              <a:rPr lang="en-US" sz="9600" dirty="0"/>
              <a:t>Slides 2-4 contain INSTRUCTIONS for the poster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6324600"/>
            <a:ext cx="39502080" cy="25275537"/>
          </a:xfrm>
        </p:spPr>
        <p:txBody>
          <a:bodyPr vert="horz" lIns="438912" tIns="219456" rIns="438912" bIns="219456" rtlCol="0" anchor="t">
            <a:normAutofit/>
          </a:bodyPr>
          <a:lstStyle/>
          <a:p>
            <a:r>
              <a:rPr lang="en-US" sz="8000" dirty="0"/>
              <a:t>Detailed notes are (of course) on EDN</a:t>
            </a:r>
          </a:p>
          <a:p>
            <a:pPr lvl="1"/>
            <a:r>
              <a:rPr lang="en-US" sz="8000" dirty="0">
                <a:hlinkClick r:id="rId3"/>
              </a:rPr>
              <a:t>Board of Directors Review</a:t>
            </a:r>
            <a:endParaRPr lang="en-US" sz="8000" dirty="0"/>
          </a:p>
          <a:p>
            <a:pPr lvl="1"/>
            <a:r>
              <a:rPr lang="en-US" sz="8000" dirty="0">
                <a:hlinkClick r:id="rId4"/>
              </a:rPr>
              <a:t>https://designlab.eng.rpi.edu/edn/projects/capstone-support-dev/wiki/Poster</a:t>
            </a:r>
            <a:r>
              <a:rPr lang="en-US" sz="8000" dirty="0"/>
              <a:t> </a:t>
            </a:r>
          </a:p>
          <a:p>
            <a:r>
              <a:rPr lang="en-US" sz="8000" dirty="0"/>
              <a:t>Project Engineers’ department is “CORE”, </a:t>
            </a:r>
            <a:r>
              <a:rPr lang="en-US" sz="8000" b="1" u="sng" dirty="0"/>
              <a:t>except</a:t>
            </a:r>
            <a:r>
              <a:rPr lang="en-US" sz="8000" dirty="0"/>
              <a:t> for Prof. Kanai, who is a member of ECSE</a:t>
            </a:r>
          </a:p>
          <a:p>
            <a:r>
              <a:rPr lang="en-US" sz="8000" dirty="0"/>
              <a:t>DO NOT put your Gantt chart on the poster. Don’t print it, mention it, show it. It is too small and detailed for the 25 min schedule.</a:t>
            </a:r>
          </a:p>
          <a:p>
            <a:r>
              <a:rPr lang="en-US" sz="8000" dirty="0"/>
              <a:t>Abbreviations of Majors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Mechanical – MECL			Electrical - ELEC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Computer Systems – CSYS		Computer Science - CSCI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Materials – MATL			Industrial Management- MGTE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Aeronautical – AERO			Biomedical - BMED</a:t>
            </a:r>
          </a:p>
          <a:p>
            <a:r>
              <a:rPr lang="en-US" sz="8000" dirty="0"/>
              <a:t>USE this poster as an aid during presentation. Point to pictures, highlight data and graphs. If you draw a blank, just talk about the next section to get back on track.</a:t>
            </a:r>
          </a:p>
          <a:p>
            <a:r>
              <a:rPr lang="en-US" sz="8000" dirty="0">
                <a:cs typeface="Calibri"/>
              </a:rPr>
              <a:t>Some examples of past FINAL posters are hanging in classroom &amp; online for reference. </a:t>
            </a:r>
            <a:r>
              <a:rPr lang="en-US" sz="8000" dirty="0">
                <a:ea typeface="+mn-lt"/>
                <a:cs typeface="+mn-lt"/>
                <a:hlinkClick r:id="rId5"/>
              </a:rPr>
              <a:t>https://designlab.rpi.edu/projects</a:t>
            </a:r>
            <a:r>
              <a:rPr lang="en-US" sz="8000" dirty="0">
                <a:ea typeface="+mn-lt"/>
                <a:cs typeface="+mn-lt"/>
              </a:rPr>
              <a:t> </a:t>
            </a:r>
          </a:p>
          <a:p>
            <a:r>
              <a:rPr lang="en-US" sz="8000" dirty="0">
                <a:ea typeface="+mn-lt"/>
                <a:cs typeface="+mn-lt"/>
              </a:rPr>
              <a:t>BDR Posters (midterm) will be displayed on the monitors in the classroom</a:t>
            </a:r>
          </a:p>
          <a:p>
            <a:r>
              <a:rPr lang="en-US" sz="8000" dirty="0">
                <a:ea typeface="+mn-lt"/>
                <a:cs typeface="+mn-lt"/>
              </a:rPr>
              <a:t>Final Posters (end of semester) will be printed and hung on easels for Design Showcase</a:t>
            </a:r>
          </a:p>
          <a:p>
            <a:pPr marL="0" indent="0">
              <a:buNone/>
            </a:pPr>
            <a:endParaRPr lang="en-US" sz="8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00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43100" y="5029200"/>
            <a:ext cx="40005000" cy="21021119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r>
              <a:rPr lang="en-US" sz="8000" dirty="0"/>
              <a:t>Required Poster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sz="8000" b="1" dirty="0"/>
              <a:t>Purpose</a:t>
            </a:r>
            <a:r>
              <a:rPr lang="en-US" sz="8000" dirty="0"/>
              <a:t>  (ultimate project goals &amp; client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sz="8000" b="1" dirty="0"/>
              <a:t>Past Work and/or Project History </a:t>
            </a:r>
            <a:r>
              <a:rPr lang="en-US" sz="8000" dirty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sz="8000" b="1" dirty="0"/>
              <a:t>Semester Objectives/Requirements  </a:t>
            </a:r>
            <a:r>
              <a:rPr lang="en-US" sz="8000" dirty="0"/>
              <a:t>(specific desired results this semester, include a (system) diagram indicating what you are 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sz="8000" b="1" dirty="0"/>
              <a:t>Technical Approach, Results and Accomplishments to Date </a:t>
            </a:r>
            <a:r>
              <a:rPr lang="en-US" sz="8000" dirty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sz="8000" b="1" dirty="0"/>
              <a:t>Next Steps and Plan </a:t>
            </a:r>
            <a:r>
              <a:rPr lang="en-US" sz="8000" dirty="0"/>
              <a:t>(How you plan to succeed, what are your scheduled next steps)</a:t>
            </a:r>
          </a:p>
          <a:p>
            <a:pPr marL="2808125" lvl="2" indent="-614266">
              <a:buFont typeface="Arial" pitchFamily="34" charset="0"/>
              <a:buChar char="•"/>
            </a:pPr>
            <a:endParaRPr lang="en-US" sz="8000" dirty="0"/>
          </a:p>
          <a:p>
            <a:pPr marL="614266" lvl="1" indent="-614266">
              <a:buFont typeface="Arial" pitchFamily="34" charset="0"/>
              <a:buChar char="•"/>
            </a:pPr>
            <a:r>
              <a:rPr lang="en-US" sz="8000" b="1" u="sng" dirty="0"/>
              <a:t>Font of bulleted text should be 60 pt or larger</a:t>
            </a:r>
          </a:p>
          <a:p>
            <a:pPr marL="614266" lvl="1" indent="-614266">
              <a:buFont typeface="Arial" pitchFamily="34" charset="0"/>
              <a:buChar char="•"/>
            </a:pPr>
            <a:r>
              <a:rPr lang="en-US" sz="8000" b="1" u="sng" dirty="0"/>
              <a:t>Font of annotations and axis/figure labels 48 pt or larger</a:t>
            </a:r>
          </a:p>
          <a:p>
            <a:pPr marL="614266" lvl="1" indent="-614266">
              <a:buFont typeface="Arial" pitchFamily="34" charset="0"/>
              <a:buChar char="•"/>
            </a:pPr>
            <a:endParaRPr lang="en-US" sz="8000" dirty="0"/>
          </a:p>
          <a:p>
            <a:pPr lvl="1"/>
            <a:endParaRPr lang="en-US" sz="8000" dirty="0"/>
          </a:p>
          <a:p>
            <a:pPr marL="614266" indent="-614266">
              <a:buFont typeface="Arial" pitchFamily="34" charset="0"/>
              <a:buChar char="•"/>
            </a:pPr>
            <a:endParaRPr lang="en-US" sz="8000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No confidential 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For RPI sponsored projects, use this logo -&gt;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3DE27B-D218-2881-B04A-6880E6471E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0840" y="22936200"/>
            <a:ext cx="2670053" cy="2670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6F23E2-4E9B-7A09-51DC-CE67DF38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b="1" dirty="0"/>
              <a:t>MIDTERM POSTER</a:t>
            </a:r>
            <a:br>
              <a:rPr lang="en-US" sz="9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9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B7524A-0688-FF15-EC28-14EBC769C3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5089548-4B9A-839B-F54B-E0982B5C280E}"/>
              </a:ext>
            </a:extLst>
          </p:cNvPr>
          <p:cNvSpPr txBox="1"/>
          <p:nvPr/>
        </p:nvSpPr>
        <p:spPr>
          <a:xfrm>
            <a:off x="1943100" y="5791200"/>
            <a:ext cx="40005000" cy="16096694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Content should be an update of what team actually achieved during semester, and future direction of project.</a:t>
            </a:r>
          </a:p>
          <a:p>
            <a:pPr marL="3336859" lvl="1" indent="-1143000">
              <a:buFont typeface="Arial" panose="020B0604020202020204" pitchFamily="34" charset="0"/>
              <a:buChar char="•"/>
            </a:pPr>
            <a:r>
              <a:rPr lang="en-US" sz="8000" dirty="0"/>
              <a:t>Few changes needed to </a:t>
            </a:r>
            <a:r>
              <a:rPr lang="en-US" sz="8000" b="1" dirty="0"/>
              <a:t>Purpose</a:t>
            </a:r>
            <a:r>
              <a:rPr lang="en-US" sz="8000" dirty="0"/>
              <a:t>, </a:t>
            </a:r>
            <a:r>
              <a:rPr lang="en-US" sz="8000" b="1" dirty="0"/>
              <a:t>Past Work</a:t>
            </a:r>
            <a:r>
              <a:rPr lang="en-US" sz="8000" dirty="0"/>
              <a:t>, &amp; </a:t>
            </a:r>
            <a:r>
              <a:rPr lang="en-US" sz="8000" b="1" dirty="0"/>
              <a:t>Objectives </a:t>
            </a:r>
            <a:r>
              <a:rPr lang="en-US" sz="8000" dirty="0"/>
              <a:t>sections</a:t>
            </a:r>
            <a:endParaRPr lang="en-US" sz="8000" b="1" dirty="0"/>
          </a:p>
          <a:p>
            <a:pPr marL="3336859" lvl="1" indent="-1143000">
              <a:buFont typeface="Arial" panose="020B0604020202020204" pitchFamily="34" charset="0"/>
              <a:buChar char="•"/>
            </a:pPr>
            <a:r>
              <a:rPr lang="en-US" sz="8000" b="1" dirty="0"/>
              <a:t>Technical Approach </a:t>
            </a:r>
            <a:r>
              <a:rPr lang="en-US" sz="8000" dirty="0"/>
              <a:t>can be dropped for more discussion of </a:t>
            </a:r>
            <a:r>
              <a:rPr lang="en-US" sz="8000" b="1" dirty="0"/>
              <a:t>Accomplishments</a:t>
            </a:r>
          </a:p>
          <a:p>
            <a:pPr marL="3336859" lvl="1" indent="-1143000">
              <a:buFont typeface="Arial" panose="020B0604020202020204" pitchFamily="34" charset="0"/>
              <a:buChar char="•"/>
            </a:pPr>
            <a:r>
              <a:rPr lang="en-US" sz="8000" b="1" dirty="0"/>
              <a:t>Next Steps </a:t>
            </a:r>
            <a:r>
              <a:rPr lang="en-US" sz="8000" dirty="0"/>
              <a:t>are what future team or client can pursue</a:t>
            </a:r>
          </a:p>
          <a:p>
            <a:pPr marL="3336859" lvl="1" indent="-1143000">
              <a:buFont typeface="Arial" panose="020B0604020202020204" pitchFamily="34" charset="0"/>
              <a:buChar char="•"/>
            </a:pPr>
            <a:endParaRPr lang="en-US" sz="80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u="sng" dirty="0"/>
              <a:t>Font of bulleted text should be 48 pt or larger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u="sng" dirty="0"/>
              <a:t>Font of annotations and axis/figure labels 36 pt or larger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8000" dirty="0"/>
          </a:p>
          <a:p>
            <a:pPr marL="614266" indent="-614266">
              <a:buFont typeface="Arial" pitchFamily="34" charset="0"/>
              <a:buChar char="•"/>
            </a:pPr>
            <a:endParaRPr lang="en-US" sz="8000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No confidential 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For RPI sponsored projects, use this logo -&gt;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F96146-C7FD-8EF4-D1F6-7C491F8407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800" y="20040600"/>
            <a:ext cx="2670053" cy="2670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4550D6-CC23-A6AE-A38D-73A10C507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2796538"/>
          </a:xfrm>
        </p:spPr>
        <p:txBody>
          <a:bodyPr>
            <a:normAutofit/>
          </a:bodyPr>
          <a:lstStyle/>
          <a:p>
            <a:r>
              <a:rPr lang="en-US" sz="9600" b="1" dirty="0"/>
              <a:t>FINAL POSTER</a:t>
            </a:r>
          </a:p>
        </p:txBody>
      </p:sp>
    </p:spTree>
    <p:extLst>
      <p:ext uri="{BB962C8B-B14F-4D97-AF65-F5344CB8AC3E}">
        <p14:creationId xmlns:p14="http://schemas.microsoft.com/office/powerpoint/2010/main" val="661708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</TotalTime>
  <Words>584</Words>
  <Application>Microsoft Office PowerPoint</Application>
  <PresentationFormat>Custom</PresentationFormat>
  <Paragraphs>53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Previous slide was a TEMPLATE for the poster. Slides 2-4 contain INSTRUCTIONS for the poster</vt:lpstr>
      <vt:lpstr>MIDTERM POSTER </vt:lpstr>
      <vt:lpstr>FINAL POSTER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Paster, Aren</cp:lastModifiedBy>
  <cp:revision>203</cp:revision>
  <dcterms:created xsi:type="dcterms:W3CDTF">2010-10-13T15:25:13Z</dcterms:created>
  <dcterms:modified xsi:type="dcterms:W3CDTF">2025-02-11T17:24:37Z</dcterms:modified>
</cp:coreProperties>
</file>