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59" r:id="rId6"/>
    <p:sldId id="260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75023B-9A9B-42AF-8DEC-F6C179CF6C9E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8744583-A89B-4D29-8DAA-047DA3A4BDE0}">
      <dgm:prSet phldrT="[Text]"/>
      <dgm:spPr/>
      <dgm:t>
        <a:bodyPr/>
        <a:lstStyle/>
        <a:p>
          <a:r>
            <a:rPr lang="en-US" dirty="0"/>
            <a:t>Car</a:t>
          </a:r>
        </a:p>
      </dgm:t>
    </dgm:pt>
    <dgm:pt modelId="{7CE228D5-5B10-4D7C-A213-99B55F5DB8DC}" type="parTrans" cxnId="{CC016182-6ECF-43BB-A789-99316A8FB599}">
      <dgm:prSet/>
      <dgm:spPr/>
      <dgm:t>
        <a:bodyPr/>
        <a:lstStyle/>
        <a:p>
          <a:endParaRPr lang="en-US"/>
        </a:p>
      </dgm:t>
    </dgm:pt>
    <dgm:pt modelId="{BB0E4E1B-6322-4446-835B-82885F20C137}" type="sibTrans" cxnId="{CC016182-6ECF-43BB-A789-99316A8FB599}">
      <dgm:prSet/>
      <dgm:spPr/>
      <dgm:t>
        <a:bodyPr/>
        <a:lstStyle/>
        <a:p>
          <a:endParaRPr lang="en-US"/>
        </a:p>
      </dgm:t>
    </dgm:pt>
    <dgm:pt modelId="{18847280-E2A1-49FF-90D0-386E2DB653C0}">
      <dgm:prSet phldrT="[Text]"/>
      <dgm:spPr/>
      <dgm:t>
        <a:bodyPr/>
        <a:lstStyle/>
        <a:p>
          <a:r>
            <a:rPr lang="en-US" dirty="0"/>
            <a:t>Powertrain</a:t>
          </a:r>
        </a:p>
      </dgm:t>
    </dgm:pt>
    <dgm:pt modelId="{5100A21E-7B5C-4450-B490-543BB3B83F13}" type="parTrans" cxnId="{377ED4B2-DDD5-4163-9CA7-9271715079B0}">
      <dgm:prSet/>
      <dgm:spPr/>
      <dgm:t>
        <a:bodyPr/>
        <a:lstStyle/>
        <a:p>
          <a:endParaRPr lang="en-US"/>
        </a:p>
      </dgm:t>
    </dgm:pt>
    <dgm:pt modelId="{7CB9D7CA-6355-493C-A3FF-032DE7689CAF}" type="sibTrans" cxnId="{377ED4B2-DDD5-4163-9CA7-9271715079B0}">
      <dgm:prSet/>
      <dgm:spPr/>
      <dgm:t>
        <a:bodyPr/>
        <a:lstStyle/>
        <a:p>
          <a:endParaRPr lang="en-US"/>
        </a:p>
      </dgm:t>
    </dgm:pt>
    <dgm:pt modelId="{A999F2C7-FD8B-47C0-8565-9E15F2207564}">
      <dgm:prSet phldrT="[Text]"/>
      <dgm:spPr/>
      <dgm:t>
        <a:bodyPr/>
        <a:lstStyle/>
        <a:p>
          <a:r>
            <a:rPr lang="en-US" dirty="0"/>
            <a:t>Braking</a:t>
          </a:r>
        </a:p>
      </dgm:t>
    </dgm:pt>
    <dgm:pt modelId="{132E97B6-4E49-438B-B852-76CC0B46A9B1}" type="parTrans" cxnId="{0CED5779-5B1D-47F3-93E9-51ACDC002426}">
      <dgm:prSet/>
      <dgm:spPr/>
      <dgm:t>
        <a:bodyPr/>
        <a:lstStyle/>
        <a:p>
          <a:endParaRPr lang="en-US"/>
        </a:p>
      </dgm:t>
    </dgm:pt>
    <dgm:pt modelId="{692FB46C-F8D1-4F04-A61B-40839F508D0B}" type="sibTrans" cxnId="{0CED5779-5B1D-47F3-93E9-51ACDC002426}">
      <dgm:prSet/>
      <dgm:spPr/>
      <dgm:t>
        <a:bodyPr/>
        <a:lstStyle/>
        <a:p>
          <a:endParaRPr lang="en-US"/>
        </a:p>
      </dgm:t>
    </dgm:pt>
    <dgm:pt modelId="{3EEFA1CB-DDDD-4C9C-B679-4259EF1A7797}">
      <dgm:prSet phldrT="[Text]"/>
      <dgm:spPr/>
      <dgm:t>
        <a:bodyPr/>
        <a:lstStyle/>
        <a:p>
          <a:r>
            <a:rPr lang="en-US" dirty="0"/>
            <a:t>Entertainment</a:t>
          </a:r>
        </a:p>
      </dgm:t>
    </dgm:pt>
    <dgm:pt modelId="{301337E0-34C3-435B-B1CD-C36C5ACAA7AA}" type="parTrans" cxnId="{FBE22508-D4C0-4269-89D5-41834E87CE66}">
      <dgm:prSet/>
      <dgm:spPr/>
      <dgm:t>
        <a:bodyPr/>
        <a:lstStyle/>
        <a:p>
          <a:endParaRPr lang="en-US"/>
        </a:p>
      </dgm:t>
    </dgm:pt>
    <dgm:pt modelId="{D0FBDD16-FAE9-41CA-A544-9AD1BDFA1AF3}" type="sibTrans" cxnId="{FBE22508-D4C0-4269-89D5-41834E87CE66}">
      <dgm:prSet/>
      <dgm:spPr/>
      <dgm:t>
        <a:bodyPr/>
        <a:lstStyle/>
        <a:p>
          <a:endParaRPr lang="en-US"/>
        </a:p>
      </dgm:t>
    </dgm:pt>
    <dgm:pt modelId="{E2F255DC-D900-4774-8B38-395A1899BD5B}">
      <dgm:prSet phldrT="[Text]"/>
      <dgm:spPr/>
      <dgm:t>
        <a:bodyPr/>
        <a:lstStyle/>
        <a:p>
          <a:r>
            <a:rPr lang="en-US" dirty="0"/>
            <a:t>Exterior</a:t>
          </a:r>
        </a:p>
      </dgm:t>
    </dgm:pt>
    <dgm:pt modelId="{6C319440-3016-40DF-BD48-F68740DC36BE}" type="parTrans" cxnId="{EF68BDCD-B465-4F1F-9272-B6770B57D8D5}">
      <dgm:prSet/>
      <dgm:spPr/>
      <dgm:t>
        <a:bodyPr/>
        <a:lstStyle/>
        <a:p>
          <a:endParaRPr lang="en-US"/>
        </a:p>
      </dgm:t>
    </dgm:pt>
    <dgm:pt modelId="{5C343196-12CB-42CC-9C99-E630E6452D20}" type="sibTrans" cxnId="{EF68BDCD-B465-4F1F-9272-B6770B57D8D5}">
      <dgm:prSet/>
      <dgm:spPr/>
      <dgm:t>
        <a:bodyPr/>
        <a:lstStyle/>
        <a:p>
          <a:endParaRPr lang="en-US"/>
        </a:p>
      </dgm:t>
    </dgm:pt>
    <dgm:pt modelId="{9974E774-0138-4392-92E5-B7A103CC0066}">
      <dgm:prSet phldrT="[Text]"/>
      <dgm:spPr/>
      <dgm:t>
        <a:bodyPr/>
        <a:lstStyle/>
        <a:p>
          <a:r>
            <a:rPr lang="en-US" dirty="0"/>
            <a:t>Steering</a:t>
          </a:r>
        </a:p>
      </dgm:t>
    </dgm:pt>
    <dgm:pt modelId="{800260C0-932B-47CE-A6B9-FEFA20AD0449}" type="parTrans" cxnId="{BFD14E28-2BB0-4E64-8DA6-01812EE815E6}">
      <dgm:prSet/>
      <dgm:spPr/>
      <dgm:t>
        <a:bodyPr/>
        <a:lstStyle/>
        <a:p>
          <a:endParaRPr lang="en-US"/>
        </a:p>
      </dgm:t>
    </dgm:pt>
    <dgm:pt modelId="{2793687C-CC4A-4814-ACA6-F112277835F3}" type="sibTrans" cxnId="{BFD14E28-2BB0-4E64-8DA6-01812EE815E6}">
      <dgm:prSet/>
      <dgm:spPr/>
      <dgm:t>
        <a:bodyPr/>
        <a:lstStyle/>
        <a:p>
          <a:endParaRPr lang="en-US"/>
        </a:p>
      </dgm:t>
    </dgm:pt>
    <dgm:pt modelId="{D3E43BBC-82C6-4E41-B8C1-90966F0102A5}" type="pres">
      <dgm:prSet presAssocID="{2D75023B-9A9B-42AF-8DEC-F6C179CF6C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841DF88-EA8F-489B-B5DB-485395B362A9}" type="pres">
      <dgm:prSet presAssocID="{B8744583-A89B-4D29-8DAA-047DA3A4BDE0}" presName="hierRoot1" presStyleCnt="0">
        <dgm:presLayoutVars>
          <dgm:hierBranch val="init"/>
        </dgm:presLayoutVars>
      </dgm:prSet>
      <dgm:spPr/>
    </dgm:pt>
    <dgm:pt modelId="{C506EF56-6E4B-4819-B603-05B7C63A4BA3}" type="pres">
      <dgm:prSet presAssocID="{B8744583-A89B-4D29-8DAA-047DA3A4BDE0}" presName="rootComposite1" presStyleCnt="0"/>
      <dgm:spPr/>
    </dgm:pt>
    <dgm:pt modelId="{E444479D-CDDF-468F-BE6E-4DB7A519B917}" type="pres">
      <dgm:prSet presAssocID="{B8744583-A89B-4D29-8DAA-047DA3A4BDE0}" presName="rootText1" presStyleLbl="node0" presStyleIdx="0" presStyleCnt="1">
        <dgm:presLayoutVars>
          <dgm:chPref val="3"/>
        </dgm:presLayoutVars>
      </dgm:prSet>
      <dgm:spPr/>
    </dgm:pt>
    <dgm:pt modelId="{7342A2F8-8555-4FD5-9FFF-6D5A9C9A4F55}" type="pres">
      <dgm:prSet presAssocID="{B8744583-A89B-4D29-8DAA-047DA3A4BDE0}" presName="rootConnector1" presStyleLbl="node1" presStyleIdx="0" presStyleCnt="0"/>
      <dgm:spPr/>
    </dgm:pt>
    <dgm:pt modelId="{BE36994A-2C52-42A7-8C40-C870A3E53CB5}" type="pres">
      <dgm:prSet presAssocID="{B8744583-A89B-4D29-8DAA-047DA3A4BDE0}" presName="hierChild2" presStyleCnt="0"/>
      <dgm:spPr/>
    </dgm:pt>
    <dgm:pt modelId="{243AB7D0-C307-4C0B-9FBA-5B79E0FB1818}" type="pres">
      <dgm:prSet presAssocID="{5100A21E-7B5C-4450-B490-543BB3B83F13}" presName="Name37" presStyleLbl="parChTrans1D2" presStyleIdx="0" presStyleCnt="5"/>
      <dgm:spPr/>
    </dgm:pt>
    <dgm:pt modelId="{A5853495-F6E2-4170-80FD-66989A82713B}" type="pres">
      <dgm:prSet presAssocID="{18847280-E2A1-49FF-90D0-386E2DB653C0}" presName="hierRoot2" presStyleCnt="0">
        <dgm:presLayoutVars>
          <dgm:hierBranch val="init"/>
        </dgm:presLayoutVars>
      </dgm:prSet>
      <dgm:spPr/>
    </dgm:pt>
    <dgm:pt modelId="{998B776A-614F-4735-8254-344C7B9D9BC9}" type="pres">
      <dgm:prSet presAssocID="{18847280-E2A1-49FF-90D0-386E2DB653C0}" presName="rootComposite" presStyleCnt="0"/>
      <dgm:spPr/>
    </dgm:pt>
    <dgm:pt modelId="{D3602515-DA2D-471E-838B-FCFEDA530163}" type="pres">
      <dgm:prSet presAssocID="{18847280-E2A1-49FF-90D0-386E2DB653C0}" presName="rootText" presStyleLbl="node2" presStyleIdx="0" presStyleCnt="5">
        <dgm:presLayoutVars>
          <dgm:chPref val="3"/>
        </dgm:presLayoutVars>
      </dgm:prSet>
      <dgm:spPr/>
    </dgm:pt>
    <dgm:pt modelId="{B4705BF2-0BBE-4E66-A9FC-1571AB20B929}" type="pres">
      <dgm:prSet presAssocID="{18847280-E2A1-49FF-90D0-386E2DB653C0}" presName="rootConnector" presStyleLbl="node2" presStyleIdx="0" presStyleCnt="5"/>
      <dgm:spPr/>
    </dgm:pt>
    <dgm:pt modelId="{8186FACF-EBA4-4DF3-A447-CD53F1E2D537}" type="pres">
      <dgm:prSet presAssocID="{18847280-E2A1-49FF-90D0-386E2DB653C0}" presName="hierChild4" presStyleCnt="0"/>
      <dgm:spPr/>
    </dgm:pt>
    <dgm:pt modelId="{D4629E2A-F037-4BD2-ADE4-0CF3FFF2E0D6}" type="pres">
      <dgm:prSet presAssocID="{18847280-E2A1-49FF-90D0-386E2DB653C0}" presName="hierChild5" presStyleCnt="0"/>
      <dgm:spPr/>
    </dgm:pt>
    <dgm:pt modelId="{9C48CA9A-A30A-4519-BB74-15F6036CC5A3}" type="pres">
      <dgm:prSet presAssocID="{132E97B6-4E49-438B-B852-76CC0B46A9B1}" presName="Name37" presStyleLbl="parChTrans1D2" presStyleIdx="1" presStyleCnt="5"/>
      <dgm:spPr/>
    </dgm:pt>
    <dgm:pt modelId="{896A5F4B-F8C8-44A6-922C-5EDD63BA6BC3}" type="pres">
      <dgm:prSet presAssocID="{A999F2C7-FD8B-47C0-8565-9E15F2207564}" presName="hierRoot2" presStyleCnt="0">
        <dgm:presLayoutVars>
          <dgm:hierBranch val="init"/>
        </dgm:presLayoutVars>
      </dgm:prSet>
      <dgm:spPr/>
    </dgm:pt>
    <dgm:pt modelId="{82FE468D-40F3-40A1-AA7B-D912362EAF31}" type="pres">
      <dgm:prSet presAssocID="{A999F2C7-FD8B-47C0-8565-9E15F2207564}" presName="rootComposite" presStyleCnt="0"/>
      <dgm:spPr/>
    </dgm:pt>
    <dgm:pt modelId="{B023D741-808C-48A9-8ACA-B129E59C1484}" type="pres">
      <dgm:prSet presAssocID="{A999F2C7-FD8B-47C0-8565-9E15F2207564}" presName="rootText" presStyleLbl="node2" presStyleIdx="1" presStyleCnt="5">
        <dgm:presLayoutVars>
          <dgm:chPref val="3"/>
        </dgm:presLayoutVars>
      </dgm:prSet>
      <dgm:spPr/>
    </dgm:pt>
    <dgm:pt modelId="{7FF94085-F74A-47A4-89B0-17FA020EA47F}" type="pres">
      <dgm:prSet presAssocID="{A999F2C7-FD8B-47C0-8565-9E15F2207564}" presName="rootConnector" presStyleLbl="node2" presStyleIdx="1" presStyleCnt="5"/>
      <dgm:spPr/>
    </dgm:pt>
    <dgm:pt modelId="{816AB365-B178-40C3-BC6C-359F66351784}" type="pres">
      <dgm:prSet presAssocID="{A999F2C7-FD8B-47C0-8565-9E15F2207564}" presName="hierChild4" presStyleCnt="0"/>
      <dgm:spPr/>
    </dgm:pt>
    <dgm:pt modelId="{214936BC-5881-43A6-8358-225A898C3D8D}" type="pres">
      <dgm:prSet presAssocID="{A999F2C7-FD8B-47C0-8565-9E15F2207564}" presName="hierChild5" presStyleCnt="0"/>
      <dgm:spPr/>
    </dgm:pt>
    <dgm:pt modelId="{2EF864D0-4EC5-4328-AF8A-B69BD61C425E}" type="pres">
      <dgm:prSet presAssocID="{301337E0-34C3-435B-B1CD-C36C5ACAA7AA}" presName="Name37" presStyleLbl="parChTrans1D2" presStyleIdx="2" presStyleCnt="5"/>
      <dgm:spPr/>
    </dgm:pt>
    <dgm:pt modelId="{391E75EB-8A9F-4128-86A3-3A923CC5258E}" type="pres">
      <dgm:prSet presAssocID="{3EEFA1CB-DDDD-4C9C-B679-4259EF1A7797}" presName="hierRoot2" presStyleCnt="0">
        <dgm:presLayoutVars>
          <dgm:hierBranch val="init"/>
        </dgm:presLayoutVars>
      </dgm:prSet>
      <dgm:spPr/>
    </dgm:pt>
    <dgm:pt modelId="{FBE6EACE-4AB5-4EAA-882E-D3C875ED29D7}" type="pres">
      <dgm:prSet presAssocID="{3EEFA1CB-DDDD-4C9C-B679-4259EF1A7797}" presName="rootComposite" presStyleCnt="0"/>
      <dgm:spPr/>
    </dgm:pt>
    <dgm:pt modelId="{99B11661-1B51-4449-ACDA-DA8A1445979F}" type="pres">
      <dgm:prSet presAssocID="{3EEFA1CB-DDDD-4C9C-B679-4259EF1A7797}" presName="rootText" presStyleLbl="node2" presStyleIdx="2" presStyleCnt="5">
        <dgm:presLayoutVars>
          <dgm:chPref val="3"/>
        </dgm:presLayoutVars>
      </dgm:prSet>
      <dgm:spPr/>
    </dgm:pt>
    <dgm:pt modelId="{A00987AD-40BC-47EA-A751-D36B9B7F6F66}" type="pres">
      <dgm:prSet presAssocID="{3EEFA1CB-DDDD-4C9C-B679-4259EF1A7797}" presName="rootConnector" presStyleLbl="node2" presStyleIdx="2" presStyleCnt="5"/>
      <dgm:spPr/>
    </dgm:pt>
    <dgm:pt modelId="{2EFA043C-D301-4D16-8788-D56BA2F9A671}" type="pres">
      <dgm:prSet presAssocID="{3EEFA1CB-DDDD-4C9C-B679-4259EF1A7797}" presName="hierChild4" presStyleCnt="0"/>
      <dgm:spPr/>
    </dgm:pt>
    <dgm:pt modelId="{566786B5-203D-4385-97F5-361AEC9C8609}" type="pres">
      <dgm:prSet presAssocID="{3EEFA1CB-DDDD-4C9C-B679-4259EF1A7797}" presName="hierChild5" presStyleCnt="0"/>
      <dgm:spPr/>
    </dgm:pt>
    <dgm:pt modelId="{80D77BA3-0258-466A-AA12-8A2B4F32D6F8}" type="pres">
      <dgm:prSet presAssocID="{6C319440-3016-40DF-BD48-F68740DC36BE}" presName="Name37" presStyleLbl="parChTrans1D2" presStyleIdx="3" presStyleCnt="5"/>
      <dgm:spPr/>
    </dgm:pt>
    <dgm:pt modelId="{296B4F56-F2BC-4BF4-8E65-C924CC1730C6}" type="pres">
      <dgm:prSet presAssocID="{E2F255DC-D900-4774-8B38-395A1899BD5B}" presName="hierRoot2" presStyleCnt="0">
        <dgm:presLayoutVars>
          <dgm:hierBranch val="init"/>
        </dgm:presLayoutVars>
      </dgm:prSet>
      <dgm:spPr/>
    </dgm:pt>
    <dgm:pt modelId="{228DD0BE-AA11-4117-93AA-4B0FC9BA3011}" type="pres">
      <dgm:prSet presAssocID="{E2F255DC-D900-4774-8B38-395A1899BD5B}" presName="rootComposite" presStyleCnt="0"/>
      <dgm:spPr/>
    </dgm:pt>
    <dgm:pt modelId="{9D1CA595-9E4C-4916-95BC-62FFACEF37C3}" type="pres">
      <dgm:prSet presAssocID="{E2F255DC-D900-4774-8B38-395A1899BD5B}" presName="rootText" presStyleLbl="node2" presStyleIdx="3" presStyleCnt="5">
        <dgm:presLayoutVars>
          <dgm:chPref val="3"/>
        </dgm:presLayoutVars>
      </dgm:prSet>
      <dgm:spPr/>
    </dgm:pt>
    <dgm:pt modelId="{5E84D8A6-2B29-45F8-90E0-83B6C09F763C}" type="pres">
      <dgm:prSet presAssocID="{E2F255DC-D900-4774-8B38-395A1899BD5B}" presName="rootConnector" presStyleLbl="node2" presStyleIdx="3" presStyleCnt="5"/>
      <dgm:spPr/>
    </dgm:pt>
    <dgm:pt modelId="{F5071C19-914A-420A-A720-056CD97FAF37}" type="pres">
      <dgm:prSet presAssocID="{E2F255DC-D900-4774-8B38-395A1899BD5B}" presName="hierChild4" presStyleCnt="0"/>
      <dgm:spPr/>
    </dgm:pt>
    <dgm:pt modelId="{C4DC6F18-AAB0-4A0F-A1ED-D9E6FB7ADD0A}" type="pres">
      <dgm:prSet presAssocID="{E2F255DC-D900-4774-8B38-395A1899BD5B}" presName="hierChild5" presStyleCnt="0"/>
      <dgm:spPr/>
    </dgm:pt>
    <dgm:pt modelId="{22EAEBB4-18BC-409C-B124-286475C4CB94}" type="pres">
      <dgm:prSet presAssocID="{800260C0-932B-47CE-A6B9-FEFA20AD0449}" presName="Name37" presStyleLbl="parChTrans1D2" presStyleIdx="4" presStyleCnt="5"/>
      <dgm:spPr/>
    </dgm:pt>
    <dgm:pt modelId="{B708F3C4-E543-48C3-A132-0D5C514CC298}" type="pres">
      <dgm:prSet presAssocID="{9974E774-0138-4392-92E5-B7A103CC0066}" presName="hierRoot2" presStyleCnt="0">
        <dgm:presLayoutVars>
          <dgm:hierBranch val="init"/>
        </dgm:presLayoutVars>
      </dgm:prSet>
      <dgm:spPr/>
    </dgm:pt>
    <dgm:pt modelId="{40AEC1D1-6DB5-4C4C-8417-45211C1FE2BC}" type="pres">
      <dgm:prSet presAssocID="{9974E774-0138-4392-92E5-B7A103CC0066}" presName="rootComposite" presStyleCnt="0"/>
      <dgm:spPr/>
    </dgm:pt>
    <dgm:pt modelId="{777B28A9-5072-47D3-B382-DD654F981AE1}" type="pres">
      <dgm:prSet presAssocID="{9974E774-0138-4392-92E5-B7A103CC0066}" presName="rootText" presStyleLbl="node2" presStyleIdx="4" presStyleCnt="5">
        <dgm:presLayoutVars>
          <dgm:chPref val="3"/>
        </dgm:presLayoutVars>
      </dgm:prSet>
      <dgm:spPr/>
    </dgm:pt>
    <dgm:pt modelId="{6D885DD1-9E45-4C25-9707-EC47AC6EA07F}" type="pres">
      <dgm:prSet presAssocID="{9974E774-0138-4392-92E5-B7A103CC0066}" presName="rootConnector" presStyleLbl="node2" presStyleIdx="4" presStyleCnt="5"/>
      <dgm:spPr/>
    </dgm:pt>
    <dgm:pt modelId="{79EE0355-3FDD-463B-B09D-8F6871110322}" type="pres">
      <dgm:prSet presAssocID="{9974E774-0138-4392-92E5-B7A103CC0066}" presName="hierChild4" presStyleCnt="0"/>
      <dgm:spPr/>
    </dgm:pt>
    <dgm:pt modelId="{43F784CE-ABB3-4842-A2F9-16DD725F4AAD}" type="pres">
      <dgm:prSet presAssocID="{9974E774-0138-4392-92E5-B7A103CC0066}" presName="hierChild5" presStyleCnt="0"/>
      <dgm:spPr/>
    </dgm:pt>
    <dgm:pt modelId="{BBCCD8D4-46B0-4835-BB5F-7436C1A42C2C}" type="pres">
      <dgm:prSet presAssocID="{B8744583-A89B-4D29-8DAA-047DA3A4BDE0}" presName="hierChild3" presStyleCnt="0"/>
      <dgm:spPr/>
    </dgm:pt>
  </dgm:ptLst>
  <dgm:cxnLst>
    <dgm:cxn modelId="{1681DA00-91B1-4668-ABEC-2C46C07E5074}" type="presOf" srcId="{3EEFA1CB-DDDD-4C9C-B679-4259EF1A7797}" destId="{99B11661-1B51-4449-ACDA-DA8A1445979F}" srcOrd="0" destOrd="0" presId="urn:microsoft.com/office/officeart/2005/8/layout/orgChart1"/>
    <dgm:cxn modelId="{FBE22508-D4C0-4269-89D5-41834E87CE66}" srcId="{B8744583-A89B-4D29-8DAA-047DA3A4BDE0}" destId="{3EEFA1CB-DDDD-4C9C-B679-4259EF1A7797}" srcOrd="2" destOrd="0" parTransId="{301337E0-34C3-435B-B1CD-C36C5ACAA7AA}" sibTransId="{D0FBDD16-FAE9-41CA-A544-9AD1BDFA1AF3}"/>
    <dgm:cxn modelId="{BFD14E28-2BB0-4E64-8DA6-01812EE815E6}" srcId="{B8744583-A89B-4D29-8DAA-047DA3A4BDE0}" destId="{9974E774-0138-4392-92E5-B7A103CC0066}" srcOrd="4" destOrd="0" parTransId="{800260C0-932B-47CE-A6B9-FEFA20AD0449}" sibTransId="{2793687C-CC4A-4814-ACA6-F112277835F3}"/>
    <dgm:cxn modelId="{00114035-E7BA-4B35-B243-C623F1AEACC8}" type="presOf" srcId="{6C319440-3016-40DF-BD48-F68740DC36BE}" destId="{80D77BA3-0258-466A-AA12-8A2B4F32D6F8}" srcOrd="0" destOrd="0" presId="urn:microsoft.com/office/officeart/2005/8/layout/orgChart1"/>
    <dgm:cxn modelId="{A543335F-A7B5-423B-876F-1F6211B1304F}" type="presOf" srcId="{E2F255DC-D900-4774-8B38-395A1899BD5B}" destId="{5E84D8A6-2B29-45F8-90E0-83B6C09F763C}" srcOrd="1" destOrd="0" presId="urn:microsoft.com/office/officeart/2005/8/layout/orgChart1"/>
    <dgm:cxn modelId="{CC9EDF69-EF22-4057-915E-36ED67B3E1D5}" type="presOf" srcId="{3EEFA1CB-DDDD-4C9C-B679-4259EF1A7797}" destId="{A00987AD-40BC-47EA-A751-D36B9B7F6F66}" srcOrd="1" destOrd="0" presId="urn:microsoft.com/office/officeart/2005/8/layout/orgChart1"/>
    <dgm:cxn modelId="{E490906A-44B0-4B19-8CC9-6A0B43E75456}" type="presOf" srcId="{9974E774-0138-4392-92E5-B7A103CC0066}" destId="{6D885DD1-9E45-4C25-9707-EC47AC6EA07F}" srcOrd="1" destOrd="0" presId="urn:microsoft.com/office/officeart/2005/8/layout/orgChart1"/>
    <dgm:cxn modelId="{E9075D4C-560D-42E0-A4C7-336F07EE1C71}" type="presOf" srcId="{A999F2C7-FD8B-47C0-8565-9E15F2207564}" destId="{B023D741-808C-48A9-8ACA-B129E59C1484}" srcOrd="0" destOrd="0" presId="urn:microsoft.com/office/officeart/2005/8/layout/orgChart1"/>
    <dgm:cxn modelId="{E7E53972-82E0-4F8A-ABDF-E7A8DC033F6F}" type="presOf" srcId="{B8744583-A89B-4D29-8DAA-047DA3A4BDE0}" destId="{7342A2F8-8555-4FD5-9FFF-6D5A9C9A4F55}" srcOrd="1" destOrd="0" presId="urn:microsoft.com/office/officeart/2005/8/layout/orgChart1"/>
    <dgm:cxn modelId="{0CED5779-5B1D-47F3-93E9-51ACDC002426}" srcId="{B8744583-A89B-4D29-8DAA-047DA3A4BDE0}" destId="{A999F2C7-FD8B-47C0-8565-9E15F2207564}" srcOrd="1" destOrd="0" parTransId="{132E97B6-4E49-438B-B852-76CC0B46A9B1}" sibTransId="{692FB46C-F8D1-4F04-A61B-40839F508D0B}"/>
    <dgm:cxn modelId="{3F07FD80-04D9-431C-B4A8-B0E4C5FD6F44}" type="presOf" srcId="{2D75023B-9A9B-42AF-8DEC-F6C179CF6C9E}" destId="{D3E43BBC-82C6-4E41-B8C1-90966F0102A5}" srcOrd="0" destOrd="0" presId="urn:microsoft.com/office/officeart/2005/8/layout/orgChart1"/>
    <dgm:cxn modelId="{B026D181-FE20-46B9-8BBF-2394F2CC4445}" type="presOf" srcId="{301337E0-34C3-435B-B1CD-C36C5ACAA7AA}" destId="{2EF864D0-4EC5-4328-AF8A-B69BD61C425E}" srcOrd="0" destOrd="0" presId="urn:microsoft.com/office/officeart/2005/8/layout/orgChart1"/>
    <dgm:cxn modelId="{CC016182-6ECF-43BB-A789-99316A8FB599}" srcId="{2D75023B-9A9B-42AF-8DEC-F6C179CF6C9E}" destId="{B8744583-A89B-4D29-8DAA-047DA3A4BDE0}" srcOrd="0" destOrd="0" parTransId="{7CE228D5-5B10-4D7C-A213-99B55F5DB8DC}" sibTransId="{BB0E4E1B-6322-4446-835B-82885F20C137}"/>
    <dgm:cxn modelId="{38188898-64AB-40BB-A859-504FB4B39183}" type="presOf" srcId="{B8744583-A89B-4D29-8DAA-047DA3A4BDE0}" destId="{E444479D-CDDF-468F-BE6E-4DB7A519B917}" srcOrd="0" destOrd="0" presId="urn:microsoft.com/office/officeart/2005/8/layout/orgChart1"/>
    <dgm:cxn modelId="{D66ED2B1-7601-47E1-A06B-3BC0D3183D73}" type="presOf" srcId="{132E97B6-4E49-438B-B852-76CC0B46A9B1}" destId="{9C48CA9A-A30A-4519-BB74-15F6036CC5A3}" srcOrd="0" destOrd="0" presId="urn:microsoft.com/office/officeart/2005/8/layout/orgChart1"/>
    <dgm:cxn modelId="{377ED4B2-DDD5-4163-9CA7-9271715079B0}" srcId="{B8744583-A89B-4D29-8DAA-047DA3A4BDE0}" destId="{18847280-E2A1-49FF-90D0-386E2DB653C0}" srcOrd="0" destOrd="0" parTransId="{5100A21E-7B5C-4450-B490-543BB3B83F13}" sibTransId="{7CB9D7CA-6355-493C-A3FF-032DE7689CAF}"/>
    <dgm:cxn modelId="{BFFB03C1-ECB2-4388-B0C2-6DD2B2AA6F9B}" type="presOf" srcId="{E2F255DC-D900-4774-8B38-395A1899BD5B}" destId="{9D1CA595-9E4C-4916-95BC-62FFACEF37C3}" srcOrd="0" destOrd="0" presId="urn:microsoft.com/office/officeart/2005/8/layout/orgChart1"/>
    <dgm:cxn modelId="{28B80AC2-E706-4E29-AA7D-47A9C74AA80A}" type="presOf" srcId="{18847280-E2A1-49FF-90D0-386E2DB653C0}" destId="{D3602515-DA2D-471E-838B-FCFEDA530163}" srcOrd="0" destOrd="0" presId="urn:microsoft.com/office/officeart/2005/8/layout/orgChart1"/>
    <dgm:cxn modelId="{CE5FF4C2-48CC-4752-ACDA-CB9DEB829E0B}" type="presOf" srcId="{800260C0-932B-47CE-A6B9-FEFA20AD0449}" destId="{22EAEBB4-18BC-409C-B124-286475C4CB94}" srcOrd="0" destOrd="0" presId="urn:microsoft.com/office/officeart/2005/8/layout/orgChart1"/>
    <dgm:cxn modelId="{EF68BDCD-B465-4F1F-9272-B6770B57D8D5}" srcId="{B8744583-A89B-4D29-8DAA-047DA3A4BDE0}" destId="{E2F255DC-D900-4774-8B38-395A1899BD5B}" srcOrd="3" destOrd="0" parTransId="{6C319440-3016-40DF-BD48-F68740DC36BE}" sibTransId="{5C343196-12CB-42CC-9C99-E630E6452D20}"/>
    <dgm:cxn modelId="{6D9956EF-44F8-41BB-A066-54531B14B5B3}" type="presOf" srcId="{5100A21E-7B5C-4450-B490-543BB3B83F13}" destId="{243AB7D0-C307-4C0B-9FBA-5B79E0FB1818}" srcOrd="0" destOrd="0" presId="urn:microsoft.com/office/officeart/2005/8/layout/orgChart1"/>
    <dgm:cxn modelId="{5CD57FEF-C0C4-4E60-A8F5-92E3E4DC6F48}" type="presOf" srcId="{A999F2C7-FD8B-47C0-8565-9E15F2207564}" destId="{7FF94085-F74A-47A4-89B0-17FA020EA47F}" srcOrd="1" destOrd="0" presId="urn:microsoft.com/office/officeart/2005/8/layout/orgChart1"/>
    <dgm:cxn modelId="{1DAC21F1-F9EF-4B79-981E-1E5D8B215BAC}" type="presOf" srcId="{18847280-E2A1-49FF-90D0-386E2DB653C0}" destId="{B4705BF2-0BBE-4E66-A9FC-1571AB20B929}" srcOrd="1" destOrd="0" presId="urn:microsoft.com/office/officeart/2005/8/layout/orgChart1"/>
    <dgm:cxn modelId="{0FE78BFF-5113-4388-8C6A-E24668977225}" type="presOf" srcId="{9974E774-0138-4392-92E5-B7A103CC0066}" destId="{777B28A9-5072-47D3-B382-DD654F981AE1}" srcOrd="0" destOrd="0" presId="urn:microsoft.com/office/officeart/2005/8/layout/orgChart1"/>
    <dgm:cxn modelId="{ABB5941D-31EE-4AE6-BA5D-6918745A1ECA}" type="presParOf" srcId="{D3E43BBC-82C6-4E41-B8C1-90966F0102A5}" destId="{3841DF88-EA8F-489B-B5DB-485395B362A9}" srcOrd="0" destOrd="0" presId="urn:microsoft.com/office/officeart/2005/8/layout/orgChart1"/>
    <dgm:cxn modelId="{82E3B9B8-6A1B-44AD-A606-BC308501A20C}" type="presParOf" srcId="{3841DF88-EA8F-489B-B5DB-485395B362A9}" destId="{C506EF56-6E4B-4819-B603-05B7C63A4BA3}" srcOrd="0" destOrd="0" presId="urn:microsoft.com/office/officeart/2005/8/layout/orgChart1"/>
    <dgm:cxn modelId="{76FB1158-522F-487C-9565-32CB05B20BA5}" type="presParOf" srcId="{C506EF56-6E4B-4819-B603-05B7C63A4BA3}" destId="{E444479D-CDDF-468F-BE6E-4DB7A519B917}" srcOrd="0" destOrd="0" presId="urn:microsoft.com/office/officeart/2005/8/layout/orgChart1"/>
    <dgm:cxn modelId="{9025560B-7B68-4622-9A25-4BFB9163247F}" type="presParOf" srcId="{C506EF56-6E4B-4819-B603-05B7C63A4BA3}" destId="{7342A2F8-8555-4FD5-9FFF-6D5A9C9A4F55}" srcOrd="1" destOrd="0" presId="urn:microsoft.com/office/officeart/2005/8/layout/orgChart1"/>
    <dgm:cxn modelId="{9330557B-D00F-4167-88B1-7F3CB3504D85}" type="presParOf" srcId="{3841DF88-EA8F-489B-B5DB-485395B362A9}" destId="{BE36994A-2C52-42A7-8C40-C870A3E53CB5}" srcOrd="1" destOrd="0" presId="urn:microsoft.com/office/officeart/2005/8/layout/orgChart1"/>
    <dgm:cxn modelId="{299BF1E8-5F58-44BC-B6A2-885561061DC8}" type="presParOf" srcId="{BE36994A-2C52-42A7-8C40-C870A3E53CB5}" destId="{243AB7D0-C307-4C0B-9FBA-5B79E0FB1818}" srcOrd="0" destOrd="0" presId="urn:microsoft.com/office/officeart/2005/8/layout/orgChart1"/>
    <dgm:cxn modelId="{9718533E-A7C1-45CC-B134-19C7D8448602}" type="presParOf" srcId="{BE36994A-2C52-42A7-8C40-C870A3E53CB5}" destId="{A5853495-F6E2-4170-80FD-66989A82713B}" srcOrd="1" destOrd="0" presId="urn:microsoft.com/office/officeart/2005/8/layout/orgChart1"/>
    <dgm:cxn modelId="{641C2F2A-99CB-49A4-992C-30888CF54C37}" type="presParOf" srcId="{A5853495-F6E2-4170-80FD-66989A82713B}" destId="{998B776A-614F-4735-8254-344C7B9D9BC9}" srcOrd="0" destOrd="0" presId="urn:microsoft.com/office/officeart/2005/8/layout/orgChart1"/>
    <dgm:cxn modelId="{679E12B0-C86C-482A-A7D6-0CF8A8EF2BCB}" type="presParOf" srcId="{998B776A-614F-4735-8254-344C7B9D9BC9}" destId="{D3602515-DA2D-471E-838B-FCFEDA530163}" srcOrd="0" destOrd="0" presId="urn:microsoft.com/office/officeart/2005/8/layout/orgChart1"/>
    <dgm:cxn modelId="{76E4FDA7-4148-489E-A529-74EE1446CFB3}" type="presParOf" srcId="{998B776A-614F-4735-8254-344C7B9D9BC9}" destId="{B4705BF2-0BBE-4E66-A9FC-1571AB20B929}" srcOrd="1" destOrd="0" presId="urn:microsoft.com/office/officeart/2005/8/layout/orgChart1"/>
    <dgm:cxn modelId="{F9B8CA0F-9C84-4584-B5D9-13E1C6BB5640}" type="presParOf" srcId="{A5853495-F6E2-4170-80FD-66989A82713B}" destId="{8186FACF-EBA4-4DF3-A447-CD53F1E2D537}" srcOrd="1" destOrd="0" presId="urn:microsoft.com/office/officeart/2005/8/layout/orgChart1"/>
    <dgm:cxn modelId="{1657E281-0D93-408A-9CCF-56F1F3B14250}" type="presParOf" srcId="{A5853495-F6E2-4170-80FD-66989A82713B}" destId="{D4629E2A-F037-4BD2-ADE4-0CF3FFF2E0D6}" srcOrd="2" destOrd="0" presId="urn:microsoft.com/office/officeart/2005/8/layout/orgChart1"/>
    <dgm:cxn modelId="{64892509-5281-43F7-BF1D-47273E7198E5}" type="presParOf" srcId="{BE36994A-2C52-42A7-8C40-C870A3E53CB5}" destId="{9C48CA9A-A30A-4519-BB74-15F6036CC5A3}" srcOrd="2" destOrd="0" presId="urn:microsoft.com/office/officeart/2005/8/layout/orgChart1"/>
    <dgm:cxn modelId="{3356319D-57B0-4694-8573-43E9F664077A}" type="presParOf" srcId="{BE36994A-2C52-42A7-8C40-C870A3E53CB5}" destId="{896A5F4B-F8C8-44A6-922C-5EDD63BA6BC3}" srcOrd="3" destOrd="0" presId="urn:microsoft.com/office/officeart/2005/8/layout/orgChart1"/>
    <dgm:cxn modelId="{F51EB979-F616-4D7C-B60B-D7EC9422EB58}" type="presParOf" srcId="{896A5F4B-F8C8-44A6-922C-5EDD63BA6BC3}" destId="{82FE468D-40F3-40A1-AA7B-D912362EAF31}" srcOrd="0" destOrd="0" presId="urn:microsoft.com/office/officeart/2005/8/layout/orgChart1"/>
    <dgm:cxn modelId="{666D5017-AD82-417E-AB26-9A274173634A}" type="presParOf" srcId="{82FE468D-40F3-40A1-AA7B-D912362EAF31}" destId="{B023D741-808C-48A9-8ACA-B129E59C1484}" srcOrd="0" destOrd="0" presId="urn:microsoft.com/office/officeart/2005/8/layout/orgChart1"/>
    <dgm:cxn modelId="{365C9775-6757-4E17-BCC8-DD2CE3EF6D6E}" type="presParOf" srcId="{82FE468D-40F3-40A1-AA7B-D912362EAF31}" destId="{7FF94085-F74A-47A4-89B0-17FA020EA47F}" srcOrd="1" destOrd="0" presId="urn:microsoft.com/office/officeart/2005/8/layout/orgChart1"/>
    <dgm:cxn modelId="{595D14C6-ECC2-492D-9DAE-F2038E74CCE8}" type="presParOf" srcId="{896A5F4B-F8C8-44A6-922C-5EDD63BA6BC3}" destId="{816AB365-B178-40C3-BC6C-359F66351784}" srcOrd="1" destOrd="0" presId="urn:microsoft.com/office/officeart/2005/8/layout/orgChart1"/>
    <dgm:cxn modelId="{EAC76154-380A-4F87-8B80-9B30AB60C035}" type="presParOf" srcId="{896A5F4B-F8C8-44A6-922C-5EDD63BA6BC3}" destId="{214936BC-5881-43A6-8358-225A898C3D8D}" srcOrd="2" destOrd="0" presId="urn:microsoft.com/office/officeart/2005/8/layout/orgChart1"/>
    <dgm:cxn modelId="{9A6C1616-1815-4A15-BA58-436199C202A5}" type="presParOf" srcId="{BE36994A-2C52-42A7-8C40-C870A3E53CB5}" destId="{2EF864D0-4EC5-4328-AF8A-B69BD61C425E}" srcOrd="4" destOrd="0" presId="urn:microsoft.com/office/officeart/2005/8/layout/orgChart1"/>
    <dgm:cxn modelId="{4C998ABD-737A-4118-9034-5358369F6DBD}" type="presParOf" srcId="{BE36994A-2C52-42A7-8C40-C870A3E53CB5}" destId="{391E75EB-8A9F-4128-86A3-3A923CC5258E}" srcOrd="5" destOrd="0" presId="urn:microsoft.com/office/officeart/2005/8/layout/orgChart1"/>
    <dgm:cxn modelId="{70302074-9FD7-4F33-B6AB-E1C7C90E1A73}" type="presParOf" srcId="{391E75EB-8A9F-4128-86A3-3A923CC5258E}" destId="{FBE6EACE-4AB5-4EAA-882E-D3C875ED29D7}" srcOrd="0" destOrd="0" presId="urn:microsoft.com/office/officeart/2005/8/layout/orgChart1"/>
    <dgm:cxn modelId="{579378F3-C3E2-44C7-960D-76CBAF9DAB88}" type="presParOf" srcId="{FBE6EACE-4AB5-4EAA-882E-D3C875ED29D7}" destId="{99B11661-1B51-4449-ACDA-DA8A1445979F}" srcOrd="0" destOrd="0" presId="urn:microsoft.com/office/officeart/2005/8/layout/orgChart1"/>
    <dgm:cxn modelId="{DD70CEF4-5C6F-4718-B592-8EE1B2451B14}" type="presParOf" srcId="{FBE6EACE-4AB5-4EAA-882E-D3C875ED29D7}" destId="{A00987AD-40BC-47EA-A751-D36B9B7F6F66}" srcOrd="1" destOrd="0" presId="urn:microsoft.com/office/officeart/2005/8/layout/orgChart1"/>
    <dgm:cxn modelId="{B9595E6D-7AA4-462C-919A-FFAED25F9C3B}" type="presParOf" srcId="{391E75EB-8A9F-4128-86A3-3A923CC5258E}" destId="{2EFA043C-D301-4D16-8788-D56BA2F9A671}" srcOrd="1" destOrd="0" presId="urn:microsoft.com/office/officeart/2005/8/layout/orgChart1"/>
    <dgm:cxn modelId="{BA0BCF99-68BC-4A57-9952-879EC4413CC8}" type="presParOf" srcId="{391E75EB-8A9F-4128-86A3-3A923CC5258E}" destId="{566786B5-203D-4385-97F5-361AEC9C8609}" srcOrd="2" destOrd="0" presId="urn:microsoft.com/office/officeart/2005/8/layout/orgChart1"/>
    <dgm:cxn modelId="{ED831447-B51C-4742-83E5-B42844564464}" type="presParOf" srcId="{BE36994A-2C52-42A7-8C40-C870A3E53CB5}" destId="{80D77BA3-0258-466A-AA12-8A2B4F32D6F8}" srcOrd="6" destOrd="0" presId="urn:microsoft.com/office/officeart/2005/8/layout/orgChart1"/>
    <dgm:cxn modelId="{0C610211-45A2-483C-A067-4F577147F1F2}" type="presParOf" srcId="{BE36994A-2C52-42A7-8C40-C870A3E53CB5}" destId="{296B4F56-F2BC-4BF4-8E65-C924CC1730C6}" srcOrd="7" destOrd="0" presId="urn:microsoft.com/office/officeart/2005/8/layout/orgChart1"/>
    <dgm:cxn modelId="{B26230EB-35E5-4BB7-8821-17D606F3823C}" type="presParOf" srcId="{296B4F56-F2BC-4BF4-8E65-C924CC1730C6}" destId="{228DD0BE-AA11-4117-93AA-4B0FC9BA3011}" srcOrd="0" destOrd="0" presId="urn:microsoft.com/office/officeart/2005/8/layout/orgChart1"/>
    <dgm:cxn modelId="{D8805F0C-6F11-43F8-B252-979E0784864C}" type="presParOf" srcId="{228DD0BE-AA11-4117-93AA-4B0FC9BA3011}" destId="{9D1CA595-9E4C-4916-95BC-62FFACEF37C3}" srcOrd="0" destOrd="0" presId="urn:microsoft.com/office/officeart/2005/8/layout/orgChart1"/>
    <dgm:cxn modelId="{F30BA91A-6A03-406C-B839-AB7BF47D79DD}" type="presParOf" srcId="{228DD0BE-AA11-4117-93AA-4B0FC9BA3011}" destId="{5E84D8A6-2B29-45F8-90E0-83B6C09F763C}" srcOrd="1" destOrd="0" presId="urn:microsoft.com/office/officeart/2005/8/layout/orgChart1"/>
    <dgm:cxn modelId="{DAFEB1B6-AFEA-4CA0-AA73-53647301A4F1}" type="presParOf" srcId="{296B4F56-F2BC-4BF4-8E65-C924CC1730C6}" destId="{F5071C19-914A-420A-A720-056CD97FAF37}" srcOrd="1" destOrd="0" presId="urn:microsoft.com/office/officeart/2005/8/layout/orgChart1"/>
    <dgm:cxn modelId="{33F99E42-B3B0-4543-AD18-5D0B639BA66C}" type="presParOf" srcId="{296B4F56-F2BC-4BF4-8E65-C924CC1730C6}" destId="{C4DC6F18-AAB0-4A0F-A1ED-D9E6FB7ADD0A}" srcOrd="2" destOrd="0" presId="urn:microsoft.com/office/officeart/2005/8/layout/orgChart1"/>
    <dgm:cxn modelId="{0F1791FA-4581-4A95-BF20-2C9B3DA08B31}" type="presParOf" srcId="{BE36994A-2C52-42A7-8C40-C870A3E53CB5}" destId="{22EAEBB4-18BC-409C-B124-286475C4CB94}" srcOrd="8" destOrd="0" presId="urn:microsoft.com/office/officeart/2005/8/layout/orgChart1"/>
    <dgm:cxn modelId="{9371D434-1C21-4602-91AE-F922AE6C1B79}" type="presParOf" srcId="{BE36994A-2C52-42A7-8C40-C870A3E53CB5}" destId="{B708F3C4-E543-48C3-A132-0D5C514CC298}" srcOrd="9" destOrd="0" presId="urn:microsoft.com/office/officeart/2005/8/layout/orgChart1"/>
    <dgm:cxn modelId="{2B1109F1-60F7-4D98-BA58-AE37D1879895}" type="presParOf" srcId="{B708F3C4-E543-48C3-A132-0D5C514CC298}" destId="{40AEC1D1-6DB5-4C4C-8417-45211C1FE2BC}" srcOrd="0" destOrd="0" presId="urn:microsoft.com/office/officeart/2005/8/layout/orgChart1"/>
    <dgm:cxn modelId="{8A60F130-8B64-4740-B7B0-BFE7EDB96743}" type="presParOf" srcId="{40AEC1D1-6DB5-4C4C-8417-45211C1FE2BC}" destId="{777B28A9-5072-47D3-B382-DD654F981AE1}" srcOrd="0" destOrd="0" presId="urn:microsoft.com/office/officeart/2005/8/layout/orgChart1"/>
    <dgm:cxn modelId="{A0286AEF-508B-4B48-BD23-CCD049BB1C2C}" type="presParOf" srcId="{40AEC1D1-6DB5-4C4C-8417-45211C1FE2BC}" destId="{6D885DD1-9E45-4C25-9707-EC47AC6EA07F}" srcOrd="1" destOrd="0" presId="urn:microsoft.com/office/officeart/2005/8/layout/orgChart1"/>
    <dgm:cxn modelId="{E46625DC-50A9-4707-A8EF-1AD04BA9B25F}" type="presParOf" srcId="{B708F3C4-E543-48C3-A132-0D5C514CC298}" destId="{79EE0355-3FDD-463B-B09D-8F6871110322}" srcOrd="1" destOrd="0" presId="urn:microsoft.com/office/officeart/2005/8/layout/orgChart1"/>
    <dgm:cxn modelId="{D9A8EB75-F27C-4482-A698-78305E9264D2}" type="presParOf" srcId="{B708F3C4-E543-48C3-A132-0D5C514CC298}" destId="{43F784CE-ABB3-4842-A2F9-16DD725F4AAD}" srcOrd="2" destOrd="0" presId="urn:microsoft.com/office/officeart/2005/8/layout/orgChart1"/>
    <dgm:cxn modelId="{30290198-3605-496C-8930-120B4DCC5105}" type="presParOf" srcId="{3841DF88-EA8F-489B-B5DB-485395B362A9}" destId="{BBCCD8D4-46B0-4835-BB5F-7436C1A42C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5023B-9A9B-42AF-8DEC-F6C179CF6C9E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8744583-A89B-4D29-8DAA-047DA3A4BDE0}">
      <dgm:prSet phldrT="[Text]"/>
      <dgm:spPr/>
      <dgm:t>
        <a:bodyPr/>
        <a:lstStyle/>
        <a:p>
          <a:r>
            <a:rPr lang="en-US" dirty="0"/>
            <a:t>Car</a:t>
          </a:r>
        </a:p>
      </dgm:t>
    </dgm:pt>
    <dgm:pt modelId="{7CE228D5-5B10-4D7C-A213-99B55F5DB8DC}" type="parTrans" cxnId="{CC016182-6ECF-43BB-A789-99316A8FB599}">
      <dgm:prSet/>
      <dgm:spPr/>
      <dgm:t>
        <a:bodyPr/>
        <a:lstStyle/>
        <a:p>
          <a:endParaRPr lang="en-US"/>
        </a:p>
      </dgm:t>
    </dgm:pt>
    <dgm:pt modelId="{BB0E4E1B-6322-4446-835B-82885F20C137}" type="sibTrans" cxnId="{CC016182-6ECF-43BB-A789-99316A8FB599}">
      <dgm:prSet/>
      <dgm:spPr/>
      <dgm:t>
        <a:bodyPr/>
        <a:lstStyle/>
        <a:p>
          <a:endParaRPr lang="en-US"/>
        </a:p>
      </dgm:t>
    </dgm:pt>
    <dgm:pt modelId="{18847280-E2A1-49FF-90D0-386E2DB653C0}">
      <dgm:prSet phldrT="[Text]"/>
      <dgm:spPr/>
      <dgm:t>
        <a:bodyPr/>
        <a:lstStyle/>
        <a:p>
          <a:r>
            <a:rPr lang="en-US" dirty="0"/>
            <a:t>Powertrain</a:t>
          </a:r>
        </a:p>
      </dgm:t>
    </dgm:pt>
    <dgm:pt modelId="{5100A21E-7B5C-4450-B490-543BB3B83F13}" type="parTrans" cxnId="{377ED4B2-DDD5-4163-9CA7-9271715079B0}">
      <dgm:prSet/>
      <dgm:spPr/>
      <dgm:t>
        <a:bodyPr/>
        <a:lstStyle/>
        <a:p>
          <a:endParaRPr lang="en-US"/>
        </a:p>
      </dgm:t>
    </dgm:pt>
    <dgm:pt modelId="{7CB9D7CA-6355-493C-A3FF-032DE7689CAF}" type="sibTrans" cxnId="{377ED4B2-DDD5-4163-9CA7-9271715079B0}">
      <dgm:prSet/>
      <dgm:spPr/>
      <dgm:t>
        <a:bodyPr/>
        <a:lstStyle/>
        <a:p>
          <a:endParaRPr lang="en-US"/>
        </a:p>
      </dgm:t>
    </dgm:pt>
    <dgm:pt modelId="{A999F2C7-FD8B-47C0-8565-9E15F2207564}">
      <dgm:prSet phldrT="[Text]"/>
      <dgm:spPr/>
      <dgm:t>
        <a:bodyPr/>
        <a:lstStyle/>
        <a:p>
          <a:r>
            <a:rPr lang="en-US" dirty="0"/>
            <a:t>Braking</a:t>
          </a:r>
        </a:p>
      </dgm:t>
    </dgm:pt>
    <dgm:pt modelId="{132E97B6-4E49-438B-B852-76CC0B46A9B1}" type="parTrans" cxnId="{0CED5779-5B1D-47F3-93E9-51ACDC002426}">
      <dgm:prSet/>
      <dgm:spPr/>
      <dgm:t>
        <a:bodyPr/>
        <a:lstStyle/>
        <a:p>
          <a:endParaRPr lang="en-US"/>
        </a:p>
      </dgm:t>
    </dgm:pt>
    <dgm:pt modelId="{692FB46C-F8D1-4F04-A61B-40839F508D0B}" type="sibTrans" cxnId="{0CED5779-5B1D-47F3-93E9-51ACDC002426}">
      <dgm:prSet/>
      <dgm:spPr/>
      <dgm:t>
        <a:bodyPr/>
        <a:lstStyle/>
        <a:p>
          <a:endParaRPr lang="en-US"/>
        </a:p>
      </dgm:t>
    </dgm:pt>
    <dgm:pt modelId="{3EEFA1CB-DDDD-4C9C-B679-4259EF1A7797}">
      <dgm:prSet phldrT="[Text]"/>
      <dgm:spPr/>
      <dgm:t>
        <a:bodyPr/>
        <a:lstStyle/>
        <a:p>
          <a:r>
            <a:rPr lang="en-US" dirty="0"/>
            <a:t>Entertainment</a:t>
          </a:r>
        </a:p>
      </dgm:t>
    </dgm:pt>
    <dgm:pt modelId="{301337E0-34C3-435B-B1CD-C36C5ACAA7AA}" type="parTrans" cxnId="{FBE22508-D4C0-4269-89D5-41834E87CE66}">
      <dgm:prSet/>
      <dgm:spPr/>
      <dgm:t>
        <a:bodyPr/>
        <a:lstStyle/>
        <a:p>
          <a:endParaRPr lang="en-US"/>
        </a:p>
      </dgm:t>
    </dgm:pt>
    <dgm:pt modelId="{D0FBDD16-FAE9-41CA-A544-9AD1BDFA1AF3}" type="sibTrans" cxnId="{FBE22508-D4C0-4269-89D5-41834E87CE66}">
      <dgm:prSet/>
      <dgm:spPr/>
      <dgm:t>
        <a:bodyPr/>
        <a:lstStyle/>
        <a:p>
          <a:endParaRPr lang="en-US"/>
        </a:p>
      </dgm:t>
    </dgm:pt>
    <dgm:pt modelId="{E2F255DC-D900-4774-8B38-395A1899BD5B}">
      <dgm:prSet phldrT="[Text]"/>
      <dgm:spPr/>
      <dgm:t>
        <a:bodyPr/>
        <a:lstStyle/>
        <a:p>
          <a:r>
            <a:rPr lang="en-US" dirty="0"/>
            <a:t>Exterior</a:t>
          </a:r>
        </a:p>
      </dgm:t>
    </dgm:pt>
    <dgm:pt modelId="{6C319440-3016-40DF-BD48-F68740DC36BE}" type="parTrans" cxnId="{EF68BDCD-B465-4F1F-9272-B6770B57D8D5}">
      <dgm:prSet/>
      <dgm:spPr/>
      <dgm:t>
        <a:bodyPr/>
        <a:lstStyle/>
        <a:p>
          <a:endParaRPr lang="en-US"/>
        </a:p>
      </dgm:t>
    </dgm:pt>
    <dgm:pt modelId="{5C343196-12CB-42CC-9C99-E630E6452D20}" type="sibTrans" cxnId="{EF68BDCD-B465-4F1F-9272-B6770B57D8D5}">
      <dgm:prSet/>
      <dgm:spPr/>
      <dgm:t>
        <a:bodyPr/>
        <a:lstStyle/>
        <a:p>
          <a:endParaRPr lang="en-US"/>
        </a:p>
      </dgm:t>
    </dgm:pt>
    <dgm:pt modelId="{9974E774-0138-4392-92E5-B7A103CC0066}">
      <dgm:prSet phldrT="[Text]"/>
      <dgm:spPr/>
      <dgm:t>
        <a:bodyPr/>
        <a:lstStyle/>
        <a:p>
          <a:r>
            <a:rPr lang="en-US" dirty="0"/>
            <a:t>Steering</a:t>
          </a:r>
        </a:p>
      </dgm:t>
    </dgm:pt>
    <dgm:pt modelId="{800260C0-932B-47CE-A6B9-FEFA20AD0449}" type="parTrans" cxnId="{BFD14E28-2BB0-4E64-8DA6-01812EE815E6}">
      <dgm:prSet/>
      <dgm:spPr/>
      <dgm:t>
        <a:bodyPr/>
        <a:lstStyle/>
        <a:p>
          <a:endParaRPr lang="en-US"/>
        </a:p>
      </dgm:t>
    </dgm:pt>
    <dgm:pt modelId="{2793687C-CC4A-4814-ACA6-F112277835F3}" type="sibTrans" cxnId="{BFD14E28-2BB0-4E64-8DA6-01812EE815E6}">
      <dgm:prSet/>
      <dgm:spPr/>
      <dgm:t>
        <a:bodyPr/>
        <a:lstStyle/>
        <a:p>
          <a:endParaRPr lang="en-US"/>
        </a:p>
      </dgm:t>
    </dgm:pt>
    <dgm:pt modelId="{F53B7894-5F50-419E-993F-79A2EF79481E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48A33751-9455-4CE8-B7FE-2F7EEA1CF831}" type="parTrans" cxnId="{D2A8C680-34C1-4FEC-87A3-20325FDB4628}">
      <dgm:prSet/>
      <dgm:spPr/>
      <dgm:t>
        <a:bodyPr/>
        <a:lstStyle/>
        <a:p>
          <a:endParaRPr lang="en-US"/>
        </a:p>
      </dgm:t>
    </dgm:pt>
    <dgm:pt modelId="{AB09C182-0267-42C7-861D-2228AADD593D}" type="sibTrans" cxnId="{D2A8C680-34C1-4FEC-87A3-20325FDB4628}">
      <dgm:prSet/>
      <dgm:spPr/>
      <dgm:t>
        <a:bodyPr/>
        <a:lstStyle/>
        <a:p>
          <a:endParaRPr lang="en-US"/>
        </a:p>
      </dgm:t>
    </dgm:pt>
    <dgm:pt modelId="{9032BBD2-86B9-4FDC-BAF1-BE6BA09D7432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EE8D6E2F-72E0-478B-8F61-A2A84EFA29E8}" type="parTrans" cxnId="{216244EE-B7D5-4145-96F9-81E08C1C6B58}">
      <dgm:prSet/>
      <dgm:spPr/>
      <dgm:t>
        <a:bodyPr/>
        <a:lstStyle/>
        <a:p>
          <a:endParaRPr lang="en-US"/>
        </a:p>
      </dgm:t>
    </dgm:pt>
    <dgm:pt modelId="{A55C497A-C65F-4BAC-BB45-7C787BFCEA58}" type="sibTrans" cxnId="{216244EE-B7D5-4145-96F9-81E08C1C6B58}">
      <dgm:prSet/>
      <dgm:spPr/>
      <dgm:t>
        <a:bodyPr/>
        <a:lstStyle/>
        <a:p>
          <a:endParaRPr lang="en-US"/>
        </a:p>
      </dgm:t>
    </dgm:pt>
    <dgm:pt modelId="{206B63B6-1AA3-452D-8508-66F3D4AD13C7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048AB887-F4DA-4BE5-BB7F-09CCC71117BC}" type="parTrans" cxnId="{4C347DD3-B503-44B0-A161-C580993A4E1F}">
      <dgm:prSet/>
      <dgm:spPr/>
      <dgm:t>
        <a:bodyPr/>
        <a:lstStyle/>
        <a:p>
          <a:endParaRPr lang="en-US"/>
        </a:p>
      </dgm:t>
    </dgm:pt>
    <dgm:pt modelId="{3D243E4F-78D8-4799-AB72-4AC8C59FC0E1}" type="sibTrans" cxnId="{4C347DD3-B503-44B0-A161-C580993A4E1F}">
      <dgm:prSet/>
      <dgm:spPr/>
      <dgm:t>
        <a:bodyPr/>
        <a:lstStyle/>
        <a:p>
          <a:endParaRPr lang="en-US"/>
        </a:p>
      </dgm:t>
    </dgm:pt>
    <dgm:pt modelId="{CFE0046D-341B-410F-A3D8-D50CC4E3EE66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DAC39A33-4189-42A2-B940-8CA98514EA5C}" type="parTrans" cxnId="{5B4A2182-0949-4790-9186-DF504F1D17DC}">
      <dgm:prSet/>
      <dgm:spPr/>
      <dgm:t>
        <a:bodyPr/>
        <a:lstStyle/>
        <a:p>
          <a:endParaRPr lang="en-US"/>
        </a:p>
      </dgm:t>
    </dgm:pt>
    <dgm:pt modelId="{CB121E5B-89D9-4282-AB9F-8B0D53C5A54D}" type="sibTrans" cxnId="{5B4A2182-0949-4790-9186-DF504F1D17DC}">
      <dgm:prSet/>
      <dgm:spPr/>
      <dgm:t>
        <a:bodyPr/>
        <a:lstStyle/>
        <a:p>
          <a:endParaRPr lang="en-US"/>
        </a:p>
      </dgm:t>
    </dgm:pt>
    <dgm:pt modelId="{50B3EF86-F25C-40A4-9CA6-36D6CEF9969C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E666E611-0FD5-4002-90C4-39FE8F3AB995}" type="parTrans" cxnId="{D87F09EA-28E5-4505-90F1-C33973C3D545}">
      <dgm:prSet/>
      <dgm:spPr/>
      <dgm:t>
        <a:bodyPr/>
        <a:lstStyle/>
        <a:p>
          <a:endParaRPr lang="en-US"/>
        </a:p>
      </dgm:t>
    </dgm:pt>
    <dgm:pt modelId="{43B85295-4DC6-4810-BE87-89F181E8E319}" type="sibTrans" cxnId="{D87F09EA-28E5-4505-90F1-C33973C3D545}">
      <dgm:prSet/>
      <dgm:spPr/>
      <dgm:t>
        <a:bodyPr/>
        <a:lstStyle/>
        <a:p>
          <a:endParaRPr lang="en-US"/>
        </a:p>
      </dgm:t>
    </dgm:pt>
    <dgm:pt modelId="{451E1C31-3FE5-4320-89CB-225AA6D1FF5F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F38D8840-3198-42F8-A050-7DE6EFC26E3A}" type="parTrans" cxnId="{ED3A4DFD-E7D5-48E7-BD83-1FE383DE95B3}">
      <dgm:prSet/>
      <dgm:spPr/>
      <dgm:t>
        <a:bodyPr/>
        <a:lstStyle/>
        <a:p>
          <a:endParaRPr lang="en-US"/>
        </a:p>
      </dgm:t>
    </dgm:pt>
    <dgm:pt modelId="{A512AC64-CC61-43D8-81FF-804C71108E67}" type="sibTrans" cxnId="{ED3A4DFD-E7D5-48E7-BD83-1FE383DE95B3}">
      <dgm:prSet/>
      <dgm:spPr/>
      <dgm:t>
        <a:bodyPr/>
        <a:lstStyle/>
        <a:p>
          <a:endParaRPr lang="en-US"/>
        </a:p>
      </dgm:t>
    </dgm:pt>
    <dgm:pt modelId="{EA2D49CB-9D95-4F1B-B8DD-B8006606FB37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64FCDBBD-5C1A-42A6-88A4-2DE7AC915212}" type="parTrans" cxnId="{26CE5147-A714-4529-B83E-55A356CE0C70}">
      <dgm:prSet/>
      <dgm:spPr/>
      <dgm:t>
        <a:bodyPr/>
        <a:lstStyle/>
        <a:p>
          <a:endParaRPr lang="en-US"/>
        </a:p>
      </dgm:t>
    </dgm:pt>
    <dgm:pt modelId="{00D0544B-99BA-4360-8DCD-0E06EC366319}" type="sibTrans" cxnId="{26CE5147-A714-4529-B83E-55A356CE0C70}">
      <dgm:prSet/>
      <dgm:spPr/>
      <dgm:t>
        <a:bodyPr/>
        <a:lstStyle/>
        <a:p>
          <a:endParaRPr lang="en-US"/>
        </a:p>
      </dgm:t>
    </dgm:pt>
    <dgm:pt modelId="{1D94B1E5-5F47-4C1A-8C2D-E0AE440F894F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EBBA3106-2CD4-40B3-ADBB-5FD6D3B7E6AF}" type="parTrans" cxnId="{8813F185-24CB-4E04-AF58-5331E54844F6}">
      <dgm:prSet/>
      <dgm:spPr/>
      <dgm:t>
        <a:bodyPr/>
        <a:lstStyle/>
        <a:p>
          <a:endParaRPr lang="en-US"/>
        </a:p>
      </dgm:t>
    </dgm:pt>
    <dgm:pt modelId="{1B43B225-547F-41F0-B54E-0514BDB5F76C}" type="sibTrans" cxnId="{8813F185-24CB-4E04-AF58-5331E54844F6}">
      <dgm:prSet/>
      <dgm:spPr/>
      <dgm:t>
        <a:bodyPr/>
        <a:lstStyle/>
        <a:p>
          <a:endParaRPr lang="en-US"/>
        </a:p>
      </dgm:t>
    </dgm:pt>
    <dgm:pt modelId="{0231D079-4D9E-4833-9C78-BE634B7B35FA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AB8DD07B-8DC7-4E66-86BB-AF9CA2EB2392}" type="parTrans" cxnId="{9940A7C1-19CA-479F-B5C6-9CE22DB678B8}">
      <dgm:prSet/>
      <dgm:spPr/>
      <dgm:t>
        <a:bodyPr/>
        <a:lstStyle/>
        <a:p>
          <a:endParaRPr lang="en-US"/>
        </a:p>
      </dgm:t>
    </dgm:pt>
    <dgm:pt modelId="{A8D0932F-56ED-41D8-A19D-2345C99EA1B8}" type="sibTrans" cxnId="{9940A7C1-19CA-479F-B5C6-9CE22DB678B8}">
      <dgm:prSet/>
      <dgm:spPr/>
      <dgm:t>
        <a:bodyPr/>
        <a:lstStyle/>
        <a:p>
          <a:endParaRPr lang="en-US"/>
        </a:p>
      </dgm:t>
    </dgm:pt>
    <dgm:pt modelId="{53B92C22-AFE2-45A8-A624-0731E25AA760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B37FFEA0-DA7D-4286-8597-D6C89EB86E14}" type="parTrans" cxnId="{8D608CE8-126F-4CCC-A483-5BBFCFEC9143}">
      <dgm:prSet/>
      <dgm:spPr/>
      <dgm:t>
        <a:bodyPr/>
        <a:lstStyle/>
        <a:p>
          <a:endParaRPr lang="en-US"/>
        </a:p>
      </dgm:t>
    </dgm:pt>
    <dgm:pt modelId="{29630DAA-3239-4676-88EA-108AFE726869}" type="sibTrans" cxnId="{8D608CE8-126F-4CCC-A483-5BBFCFEC9143}">
      <dgm:prSet/>
      <dgm:spPr/>
      <dgm:t>
        <a:bodyPr/>
        <a:lstStyle/>
        <a:p>
          <a:endParaRPr lang="en-US"/>
        </a:p>
      </dgm:t>
    </dgm:pt>
    <dgm:pt modelId="{D3E43BBC-82C6-4E41-B8C1-90966F0102A5}" type="pres">
      <dgm:prSet presAssocID="{2D75023B-9A9B-42AF-8DEC-F6C179CF6C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841DF88-EA8F-489B-B5DB-485395B362A9}" type="pres">
      <dgm:prSet presAssocID="{B8744583-A89B-4D29-8DAA-047DA3A4BDE0}" presName="hierRoot1" presStyleCnt="0">
        <dgm:presLayoutVars>
          <dgm:hierBranch val="init"/>
        </dgm:presLayoutVars>
      </dgm:prSet>
      <dgm:spPr/>
    </dgm:pt>
    <dgm:pt modelId="{C506EF56-6E4B-4819-B603-05B7C63A4BA3}" type="pres">
      <dgm:prSet presAssocID="{B8744583-A89B-4D29-8DAA-047DA3A4BDE0}" presName="rootComposite1" presStyleCnt="0"/>
      <dgm:spPr/>
    </dgm:pt>
    <dgm:pt modelId="{E444479D-CDDF-468F-BE6E-4DB7A519B917}" type="pres">
      <dgm:prSet presAssocID="{B8744583-A89B-4D29-8DAA-047DA3A4BDE0}" presName="rootText1" presStyleLbl="node0" presStyleIdx="0" presStyleCnt="1" custLinFactNeighborY="-1369">
        <dgm:presLayoutVars>
          <dgm:chPref val="3"/>
        </dgm:presLayoutVars>
      </dgm:prSet>
      <dgm:spPr/>
    </dgm:pt>
    <dgm:pt modelId="{7342A2F8-8555-4FD5-9FFF-6D5A9C9A4F55}" type="pres">
      <dgm:prSet presAssocID="{B8744583-A89B-4D29-8DAA-047DA3A4BDE0}" presName="rootConnector1" presStyleLbl="node1" presStyleIdx="0" presStyleCnt="0"/>
      <dgm:spPr/>
    </dgm:pt>
    <dgm:pt modelId="{BE36994A-2C52-42A7-8C40-C870A3E53CB5}" type="pres">
      <dgm:prSet presAssocID="{B8744583-A89B-4D29-8DAA-047DA3A4BDE0}" presName="hierChild2" presStyleCnt="0"/>
      <dgm:spPr/>
    </dgm:pt>
    <dgm:pt modelId="{243AB7D0-C307-4C0B-9FBA-5B79E0FB1818}" type="pres">
      <dgm:prSet presAssocID="{5100A21E-7B5C-4450-B490-543BB3B83F13}" presName="Name37" presStyleLbl="parChTrans1D2" presStyleIdx="0" presStyleCnt="5"/>
      <dgm:spPr/>
    </dgm:pt>
    <dgm:pt modelId="{A5853495-F6E2-4170-80FD-66989A82713B}" type="pres">
      <dgm:prSet presAssocID="{18847280-E2A1-49FF-90D0-386E2DB653C0}" presName="hierRoot2" presStyleCnt="0">
        <dgm:presLayoutVars>
          <dgm:hierBranch val="init"/>
        </dgm:presLayoutVars>
      </dgm:prSet>
      <dgm:spPr/>
    </dgm:pt>
    <dgm:pt modelId="{998B776A-614F-4735-8254-344C7B9D9BC9}" type="pres">
      <dgm:prSet presAssocID="{18847280-E2A1-49FF-90D0-386E2DB653C0}" presName="rootComposite" presStyleCnt="0"/>
      <dgm:spPr/>
    </dgm:pt>
    <dgm:pt modelId="{D3602515-DA2D-471E-838B-FCFEDA530163}" type="pres">
      <dgm:prSet presAssocID="{18847280-E2A1-49FF-90D0-386E2DB653C0}" presName="rootText" presStyleLbl="node2" presStyleIdx="0" presStyleCnt="5">
        <dgm:presLayoutVars>
          <dgm:chPref val="3"/>
        </dgm:presLayoutVars>
      </dgm:prSet>
      <dgm:spPr/>
    </dgm:pt>
    <dgm:pt modelId="{B4705BF2-0BBE-4E66-A9FC-1571AB20B929}" type="pres">
      <dgm:prSet presAssocID="{18847280-E2A1-49FF-90D0-386E2DB653C0}" presName="rootConnector" presStyleLbl="node2" presStyleIdx="0" presStyleCnt="5"/>
      <dgm:spPr/>
    </dgm:pt>
    <dgm:pt modelId="{8186FACF-EBA4-4DF3-A447-CD53F1E2D537}" type="pres">
      <dgm:prSet presAssocID="{18847280-E2A1-49FF-90D0-386E2DB653C0}" presName="hierChild4" presStyleCnt="0"/>
      <dgm:spPr/>
    </dgm:pt>
    <dgm:pt modelId="{06EFB3F5-3F89-4F21-98DD-B21C21AB1610}" type="pres">
      <dgm:prSet presAssocID="{48A33751-9455-4CE8-B7FE-2F7EEA1CF831}" presName="Name37" presStyleLbl="parChTrans1D3" presStyleIdx="0" presStyleCnt="10"/>
      <dgm:spPr/>
    </dgm:pt>
    <dgm:pt modelId="{C14563A5-0356-4CDE-9201-EE3B2CDE8624}" type="pres">
      <dgm:prSet presAssocID="{F53B7894-5F50-419E-993F-79A2EF79481E}" presName="hierRoot2" presStyleCnt="0">
        <dgm:presLayoutVars>
          <dgm:hierBranch val="init"/>
        </dgm:presLayoutVars>
      </dgm:prSet>
      <dgm:spPr/>
    </dgm:pt>
    <dgm:pt modelId="{3BF408A3-C0B7-414E-8088-5D12AEAC4AD5}" type="pres">
      <dgm:prSet presAssocID="{F53B7894-5F50-419E-993F-79A2EF79481E}" presName="rootComposite" presStyleCnt="0"/>
      <dgm:spPr/>
    </dgm:pt>
    <dgm:pt modelId="{CAA5879D-64CA-4098-9ED4-35B6DAE67370}" type="pres">
      <dgm:prSet presAssocID="{F53B7894-5F50-419E-993F-79A2EF79481E}" presName="rootText" presStyleLbl="node3" presStyleIdx="0" presStyleCnt="10">
        <dgm:presLayoutVars>
          <dgm:chPref val="3"/>
        </dgm:presLayoutVars>
      </dgm:prSet>
      <dgm:spPr/>
    </dgm:pt>
    <dgm:pt modelId="{C1E7200A-5263-479A-844D-F93CFBF63521}" type="pres">
      <dgm:prSet presAssocID="{F53B7894-5F50-419E-993F-79A2EF79481E}" presName="rootConnector" presStyleLbl="node3" presStyleIdx="0" presStyleCnt="10"/>
      <dgm:spPr/>
    </dgm:pt>
    <dgm:pt modelId="{ADC1B87F-BC17-4F6B-8EFC-EA47C8D0157C}" type="pres">
      <dgm:prSet presAssocID="{F53B7894-5F50-419E-993F-79A2EF79481E}" presName="hierChild4" presStyleCnt="0"/>
      <dgm:spPr/>
    </dgm:pt>
    <dgm:pt modelId="{DA4B801C-7064-4359-AA68-D02D01D16417}" type="pres">
      <dgm:prSet presAssocID="{F53B7894-5F50-419E-993F-79A2EF79481E}" presName="hierChild5" presStyleCnt="0"/>
      <dgm:spPr/>
    </dgm:pt>
    <dgm:pt modelId="{6FA9761C-EAFD-4615-82DA-68A43468B92C}" type="pres">
      <dgm:prSet presAssocID="{EE8D6E2F-72E0-478B-8F61-A2A84EFA29E8}" presName="Name37" presStyleLbl="parChTrans1D3" presStyleIdx="1" presStyleCnt="10"/>
      <dgm:spPr/>
    </dgm:pt>
    <dgm:pt modelId="{BAC0BBE7-2AE6-44EF-B8D1-3737CD59C2A0}" type="pres">
      <dgm:prSet presAssocID="{9032BBD2-86B9-4FDC-BAF1-BE6BA09D7432}" presName="hierRoot2" presStyleCnt="0">
        <dgm:presLayoutVars>
          <dgm:hierBranch val="init"/>
        </dgm:presLayoutVars>
      </dgm:prSet>
      <dgm:spPr/>
    </dgm:pt>
    <dgm:pt modelId="{347DCD61-00DF-4F4F-8715-394F1F781E74}" type="pres">
      <dgm:prSet presAssocID="{9032BBD2-86B9-4FDC-BAF1-BE6BA09D7432}" presName="rootComposite" presStyleCnt="0"/>
      <dgm:spPr/>
    </dgm:pt>
    <dgm:pt modelId="{0BFF3937-CFDD-4DB3-8AF2-E74C0BFD8B10}" type="pres">
      <dgm:prSet presAssocID="{9032BBD2-86B9-4FDC-BAF1-BE6BA09D7432}" presName="rootText" presStyleLbl="node3" presStyleIdx="1" presStyleCnt="10">
        <dgm:presLayoutVars>
          <dgm:chPref val="3"/>
        </dgm:presLayoutVars>
      </dgm:prSet>
      <dgm:spPr/>
    </dgm:pt>
    <dgm:pt modelId="{D96E52EA-9AC7-48B0-A4BD-D8388F02C69E}" type="pres">
      <dgm:prSet presAssocID="{9032BBD2-86B9-4FDC-BAF1-BE6BA09D7432}" presName="rootConnector" presStyleLbl="node3" presStyleIdx="1" presStyleCnt="10"/>
      <dgm:spPr/>
    </dgm:pt>
    <dgm:pt modelId="{85D85C04-0E08-4E8C-B259-3F2DDEF9C519}" type="pres">
      <dgm:prSet presAssocID="{9032BBD2-86B9-4FDC-BAF1-BE6BA09D7432}" presName="hierChild4" presStyleCnt="0"/>
      <dgm:spPr/>
    </dgm:pt>
    <dgm:pt modelId="{5C2FE184-E21A-4626-A413-CECD3C151739}" type="pres">
      <dgm:prSet presAssocID="{9032BBD2-86B9-4FDC-BAF1-BE6BA09D7432}" presName="hierChild5" presStyleCnt="0"/>
      <dgm:spPr/>
    </dgm:pt>
    <dgm:pt modelId="{D4629E2A-F037-4BD2-ADE4-0CF3FFF2E0D6}" type="pres">
      <dgm:prSet presAssocID="{18847280-E2A1-49FF-90D0-386E2DB653C0}" presName="hierChild5" presStyleCnt="0"/>
      <dgm:spPr/>
    </dgm:pt>
    <dgm:pt modelId="{9C48CA9A-A30A-4519-BB74-15F6036CC5A3}" type="pres">
      <dgm:prSet presAssocID="{132E97B6-4E49-438B-B852-76CC0B46A9B1}" presName="Name37" presStyleLbl="parChTrans1D2" presStyleIdx="1" presStyleCnt="5"/>
      <dgm:spPr/>
    </dgm:pt>
    <dgm:pt modelId="{896A5F4B-F8C8-44A6-922C-5EDD63BA6BC3}" type="pres">
      <dgm:prSet presAssocID="{A999F2C7-FD8B-47C0-8565-9E15F2207564}" presName="hierRoot2" presStyleCnt="0">
        <dgm:presLayoutVars>
          <dgm:hierBranch val="init"/>
        </dgm:presLayoutVars>
      </dgm:prSet>
      <dgm:spPr/>
    </dgm:pt>
    <dgm:pt modelId="{82FE468D-40F3-40A1-AA7B-D912362EAF31}" type="pres">
      <dgm:prSet presAssocID="{A999F2C7-FD8B-47C0-8565-9E15F2207564}" presName="rootComposite" presStyleCnt="0"/>
      <dgm:spPr/>
    </dgm:pt>
    <dgm:pt modelId="{B023D741-808C-48A9-8ACA-B129E59C1484}" type="pres">
      <dgm:prSet presAssocID="{A999F2C7-FD8B-47C0-8565-9E15F2207564}" presName="rootText" presStyleLbl="node2" presStyleIdx="1" presStyleCnt="5">
        <dgm:presLayoutVars>
          <dgm:chPref val="3"/>
        </dgm:presLayoutVars>
      </dgm:prSet>
      <dgm:spPr/>
    </dgm:pt>
    <dgm:pt modelId="{7FF94085-F74A-47A4-89B0-17FA020EA47F}" type="pres">
      <dgm:prSet presAssocID="{A999F2C7-FD8B-47C0-8565-9E15F2207564}" presName="rootConnector" presStyleLbl="node2" presStyleIdx="1" presStyleCnt="5"/>
      <dgm:spPr/>
    </dgm:pt>
    <dgm:pt modelId="{816AB365-B178-40C3-BC6C-359F66351784}" type="pres">
      <dgm:prSet presAssocID="{A999F2C7-FD8B-47C0-8565-9E15F2207564}" presName="hierChild4" presStyleCnt="0"/>
      <dgm:spPr/>
    </dgm:pt>
    <dgm:pt modelId="{E26995B0-2747-4C12-8890-34013B6EF0AA}" type="pres">
      <dgm:prSet presAssocID="{048AB887-F4DA-4BE5-BB7F-09CCC71117BC}" presName="Name37" presStyleLbl="parChTrans1D3" presStyleIdx="2" presStyleCnt="10"/>
      <dgm:spPr/>
    </dgm:pt>
    <dgm:pt modelId="{5D538799-CBA0-4FCF-ADD5-DA0F25C51642}" type="pres">
      <dgm:prSet presAssocID="{206B63B6-1AA3-452D-8508-66F3D4AD13C7}" presName="hierRoot2" presStyleCnt="0">
        <dgm:presLayoutVars>
          <dgm:hierBranch val="init"/>
        </dgm:presLayoutVars>
      </dgm:prSet>
      <dgm:spPr/>
    </dgm:pt>
    <dgm:pt modelId="{67A2D5AB-7C57-4FD8-A8F7-F66B5D9E1918}" type="pres">
      <dgm:prSet presAssocID="{206B63B6-1AA3-452D-8508-66F3D4AD13C7}" presName="rootComposite" presStyleCnt="0"/>
      <dgm:spPr/>
    </dgm:pt>
    <dgm:pt modelId="{AB72F4FF-03CE-4F21-8EAB-62375ED30850}" type="pres">
      <dgm:prSet presAssocID="{206B63B6-1AA3-452D-8508-66F3D4AD13C7}" presName="rootText" presStyleLbl="node3" presStyleIdx="2" presStyleCnt="10">
        <dgm:presLayoutVars>
          <dgm:chPref val="3"/>
        </dgm:presLayoutVars>
      </dgm:prSet>
      <dgm:spPr/>
    </dgm:pt>
    <dgm:pt modelId="{97BB2700-0195-4052-8ABB-6E98746A4EFA}" type="pres">
      <dgm:prSet presAssocID="{206B63B6-1AA3-452D-8508-66F3D4AD13C7}" presName="rootConnector" presStyleLbl="node3" presStyleIdx="2" presStyleCnt="10"/>
      <dgm:spPr/>
    </dgm:pt>
    <dgm:pt modelId="{FA4C4DB2-7FAB-4CAD-9BD1-9E3E8550DADD}" type="pres">
      <dgm:prSet presAssocID="{206B63B6-1AA3-452D-8508-66F3D4AD13C7}" presName="hierChild4" presStyleCnt="0"/>
      <dgm:spPr/>
    </dgm:pt>
    <dgm:pt modelId="{F7BFDBB5-3E6C-4D50-82EE-DB5A6B9EFC54}" type="pres">
      <dgm:prSet presAssocID="{206B63B6-1AA3-452D-8508-66F3D4AD13C7}" presName="hierChild5" presStyleCnt="0"/>
      <dgm:spPr/>
    </dgm:pt>
    <dgm:pt modelId="{D5F0F4CE-E1D7-46B5-8620-AD4E435CFD1B}" type="pres">
      <dgm:prSet presAssocID="{DAC39A33-4189-42A2-B940-8CA98514EA5C}" presName="Name37" presStyleLbl="parChTrans1D3" presStyleIdx="3" presStyleCnt="10"/>
      <dgm:spPr/>
    </dgm:pt>
    <dgm:pt modelId="{BEF9E0EE-8851-482E-A29C-6BF6004C196A}" type="pres">
      <dgm:prSet presAssocID="{CFE0046D-341B-410F-A3D8-D50CC4E3EE66}" presName="hierRoot2" presStyleCnt="0">
        <dgm:presLayoutVars>
          <dgm:hierBranch val="init"/>
        </dgm:presLayoutVars>
      </dgm:prSet>
      <dgm:spPr/>
    </dgm:pt>
    <dgm:pt modelId="{DA6BC918-1146-4E8D-AC08-1BC4F237DE28}" type="pres">
      <dgm:prSet presAssocID="{CFE0046D-341B-410F-A3D8-D50CC4E3EE66}" presName="rootComposite" presStyleCnt="0"/>
      <dgm:spPr/>
    </dgm:pt>
    <dgm:pt modelId="{0A783F68-1108-406E-8F2C-F2FE24C8DCFA}" type="pres">
      <dgm:prSet presAssocID="{CFE0046D-341B-410F-A3D8-D50CC4E3EE66}" presName="rootText" presStyleLbl="node3" presStyleIdx="3" presStyleCnt="10">
        <dgm:presLayoutVars>
          <dgm:chPref val="3"/>
        </dgm:presLayoutVars>
      </dgm:prSet>
      <dgm:spPr/>
    </dgm:pt>
    <dgm:pt modelId="{C9682382-6A1C-4EE2-9520-91E19ED99700}" type="pres">
      <dgm:prSet presAssocID="{CFE0046D-341B-410F-A3D8-D50CC4E3EE66}" presName="rootConnector" presStyleLbl="node3" presStyleIdx="3" presStyleCnt="10"/>
      <dgm:spPr/>
    </dgm:pt>
    <dgm:pt modelId="{F624B441-13B8-4712-AF85-9D0CF55FA1F0}" type="pres">
      <dgm:prSet presAssocID="{CFE0046D-341B-410F-A3D8-D50CC4E3EE66}" presName="hierChild4" presStyleCnt="0"/>
      <dgm:spPr/>
    </dgm:pt>
    <dgm:pt modelId="{00742C9A-3B5D-4446-AF05-1FC7C849D9B8}" type="pres">
      <dgm:prSet presAssocID="{CFE0046D-341B-410F-A3D8-D50CC4E3EE66}" presName="hierChild5" presStyleCnt="0"/>
      <dgm:spPr/>
    </dgm:pt>
    <dgm:pt modelId="{214936BC-5881-43A6-8358-225A898C3D8D}" type="pres">
      <dgm:prSet presAssocID="{A999F2C7-FD8B-47C0-8565-9E15F2207564}" presName="hierChild5" presStyleCnt="0"/>
      <dgm:spPr/>
    </dgm:pt>
    <dgm:pt modelId="{2EF864D0-4EC5-4328-AF8A-B69BD61C425E}" type="pres">
      <dgm:prSet presAssocID="{301337E0-34C3-435B-B1CD-C36C5ACAA7AA}" presName="Name37" presStyleLbl="parChTrans1D2" presStyleIdx="2" presStyleCnt="5"/>
      <dgm:spPr/>
    </dgm:pt>
    <dgm:pt modelId="{391E75EB-8A9F-4128-86A3-3A923CC5258E}" type="pres">
      <dgm:prSet presAssocID="{3EEFA1CB-DDDD-4C9C-B679-4259EF1A7797}" presName="hierRoot2" presStyleCnt="0">
        <dgm:presLayoutVars>
          <dgm:hierBranch val="init"/>
        </dgm:presLayoutVars>
      </dgm:prSet>
      <dgm:spPr/>
    </dgm:pt>
    <dgm:pt modelId="{FBE6EACE-4AB5-4EAA-882E-D3C875ED29D7}" type="pres">
      <dgm:prSet presAssocID="{3EEFA1CB-DDDD-4C9C-B679-4259EF1A7797}" presName="rootComposite" presStyleCnt="0"/>
      <dgm:spPr/>
    </dgm:pt>
    <dgm:pt modelId="{99B11661-1B51-4449-ACDA-DA8A1445979F}" type="pres">
      <dgm:prSet presAssocID="{3EEFA1CB-DDDD-4C9C-B679-4259EF1A7797}" presName="rootText" presStyleLbl="node2" presStyleIdx="2" presStyleCnt="5">
        <dgm:presLayoutVars>
          <dgm:chPref val="3"/>
        </dgm:presLayoutVars>
      </dgm:prSet>
      <dgm:spPr/>
    </dgm:pt>
    <dgm:pt modelId="{A00987AD-40BC-47EA-A751-D36B9B7F6F66}" type="pres">
      <dgm:prSet presAssocID="{3EEFA1CB-DDDD-4C9C-B679-4259EF1A7797}" presName="rootConnector" presStyleLbl="node2" presStyleIdx="2" presStyleCnt="5"/>
      <dgm:spPr/>
    </dgm:pt>
    <dgm:pt modelId="{2EFA043C-D301-4D16-8788-D56BA2F9A671}" type="pres">
      <dgm:prSet presAssocID="{3EEFA1CB-DDDD-4C9C-B679-4259EF1A7797}" presName="hierChild4" presStyleCnt="0"/>
      <dgm:spPr/>
    </dgm:pt>
    <dgm:pt modelId="{79613C7C-E1CC-46CD-A831-EA2A3CFFF672}" type="pres">
      <dgm:prSet presAssocID="{E666E611-0FD5-4002-90C4-39FE8F3AB995}" presName="Name37" presStyleLbl="parChTrans1D3" presStyleIdx="4" presStyleCnt="10"/>
      <dgm:spPr/>
    </dgm:pt>
    <dgm:pt modelId="{5300640E-3C6F-4658-9FDE-ECE355745531}" type="pres">
      <dgm:prSet presAssocID="{50B3EF86-F25C-40A4-9CA6-36D6CEF9969C}" presName="hierRoot2" presStyleCnt="0">
        <dgm:presLayoutVars>
          <dgm:hierBranch val="init"/>
        </dgm:presLayoutVars>
      </dgm:prSet>
      <dgm:spPr/>
    </dgm:pt>
    <dgm:pt modelId="{66E82600-6B97-4C3C-8DD5-5560A3C73439}" type="pres">
      <dgm:prSet presAssocID="{50B3EF86-F25C-40A4-9CA6-36D6CEF9969C}" presName="rootComposite" presStyleCnt="0"/>
      <dgm:spPr/>
    </dgm:pt>
    <dgm:pt modelId="{AF06DB76-2C76-4F61-AAB2-9A8B63326096}" type="pres">
      <dgm:prSet presAssocID="{50B3EF86-F25C-40A4-9CA6-36D6CEF9969C}" presName="rootText" presStyleLbl="node3" presStyleIdx="4" presStyleCnt="10">
        <dgm:presLayoutVars>
          <dgm:chPref val="3"/>
        </dgm:presLayoutVars>
      </dgm:prSet>
      <dgm:spPr/>
    </dgm:pt>
    <dgm:pt modelId="{0427DC12-AC8F-416B-A97B-295979CEEC97}" type="pres">
      <dgm:prSet presAssocID="{50B3EF86-F25C-40A4-9CA6-36D6CEF9969C}" presName="rootConnector" presStyleLbl="node3" presStyleIdx="4" presStyleCnt="10"/>
      <dgm:spPr/>
    </dgm:pt>
    <dgm:pt modelId="{EADE6A88-CC59-45F0-AA9B-8C4B05BE66DF}" type="pres">
      <dgm:prSet presAssocID="{50B3EF86-F25C-40A4-9CA6-36D6CEF9969C}" presName="hierChild4" presStyleCnt="0"/>
      <dgm:spPr/>
    </dgm:pt>
    <dgm:pt modelId="{C17AF6CD-D8AC-404A-95E6-BF510B370F65}" type="pres">
      <dgm:prSet presAssocID="{50B3EF86-F25C-40A4-9CA6-36D6CEF9969C}" presName="hierChild5" presStyleCnt="0"/>
      <dgm:spPr/>
    </dgm:pt>
    <dgm:pt modelId="{C0D0255E-3EE5-40D7-82CE-A4C45EA0AD4C}" type="pres">
      <dgm:prSet presAssocID="{F38D8840-3198-42F8-A050-7DE6EFC26E3A}" presName="Name37" presStyleLbl="parChTrans1D3" presStyleIdx="5" presStyleCnt="10"/>
      <dgm:spPr/>
    </dgm:pt>
    <dgm:pt modelId="{E290F87E-D6EA-48CC-B403-8FC17B8FDAD3}" type="pres">
      <dgm:prSet presAssocID="{451E1C31-3FE5-4320-89CB-225AA6D1FF5F}" presName="hierRoot2" presStyleCnt="0">
        <dgm:presLayoutVars>
          <dgm:hierBranch val="init"/>
        </dgm:presLayoutVars>
      </dgm:prSet>
      <dgm:spPr/>
    </dgm:pt>
    <dgm:pt modelId="{F3AF15EF-7E77-4AA0-AC08-E20FF4906355}" type="pres">
      <dgm:prSet presAssocID="{451E1C31-3FE5-4320-89CB-225AA6D1FF5F}" presName="rootComposite" presStyleCnt="0"/>
      <dgm:spPr/>
    </dgm:pt>
    <dgm:pt modelId="{A5342A44-A86B-49DC-BD21-B36776388D73}" type="pres">
      <dgm:prSet presAssocID="{451E1C31-3FE5-4320-89CB-225AA6D1FF5F}" presName="rootText" presStyleLbl="node3" presStyleIdx="5" presStyleCnt="10">
        <dgm:presLayoutVars>
          <dgm:chPref val="3"/>
        </dgm:presLayoutVars>
      </dgm:prSet>
      <dgm:spPr/>
    </dgm:pt>
    <dgm:pt modelId="{919D5FDE-9775-4D4F-ACCB-E9F55FCFA615}" type="pres">
      <dgm:prSet presAssocID="{451E1C31-3FE5-4320-89CB-225AA6D1FF5F}" presName="rootConnector" presStyleLbl="node3" presStyleIdx="5" presStyleCnt="10"/>
      <dgm:spPr/>
    </dgm:pt>
    <dgm:pt modelId="{8F52B5B0-30DA-4F54-B701-C4E4A540AC0F}" type="pres">
      <dgm:prSet presAssocID="{451E1C31-3FE5-4320-89CB-225AA6D1FF5F}" presName="hierChild4" presStyleCnt="0"/>
      <dgm:spPr/>
    </dgm:pt>
    <dgm:pt modelId="{C9692FE4-7E6F-4AFA-9A51-CD2A22459050}" type="pres">
      <dgm:prSet presAssocID="{451E1C31-3FE5-4320-89CB-225AA6D1FF5F}" presName="hierChild5" presStyleCnt="0"/>
      <dgm:spPr/>
    </dgm:pt>
    <dgm:pt modelId="{566786B5-203D-4385-97F5-361AEC9C8609}" type="pres">
      <dgm:prSet presAssocID="{3EEFA1CB-DDDD-4C9C-B679-4259EF1A7797}" presName="hierChild5" presStyleCnt="0"/>
      <dgm:spPr/>
    </dgm:pt>
    <dgm:pt modelId="{80D77BA3-0258-466A-AA12-8A2B4F32D6F8}" type="pres">
      <dgm:prSet presAssocID="{6C319440-3016-40DF-BD48-F68740DC36BE}" presName="Name37" presStyleLbl="parChTrans1D2" presStyleIdx="3" presStyleCnt="5"/>
      <dgm:spPr/>
    </dgm:pt>
    <dgm:pt modelId="{296B4F56-F2BC-4BF4-8E65-C924CC1730C6}" type="pres">
      <dgm:prSet presAssocID="{E2F255DC-D900-4774-8B38-395A1899BD5B}" presName="hierRoot2" presStyleCnt="0">
        <dgm:presLayoutVars>
          <dgm:hierBranch val="init"/>
        </dgm:presLayoutVars>
      </dgm:prSet>
      <dgm:spPr/>
    </dgm:pt>
    <dgm:pt modelId="{228DD0BE-AA11-4117-93AA-4B0FC9BA3011}" type="pres">
      <dgm:prSet presAssocID="{E2F255DC-D900-4774-8B38-395A1899BD5B}" presName="rootComposite" presStyleCnt="0"/>
      <dgm:spPr/>
    </dgm:pt>
    <dgm:pt modelId="{9D1CA595-9E4C-4916-95BC-62FFACEF37C3}" type="pres">
      <dgm:prSet presAssocID="{E2F255DC-D900-4774-8B38-395A1899BD5B}" presName="rootText" presStyleLbl="node2" presStyleIdx="3" presStyleCnt="5">
        <dgm:presLayoutVars>
          <dgm:chPref val="3"/>
        </dgm:presLayoutVars>
      </dgm:prSet>
      <dgm:spPr/>
    </dgm:pt>
    <dgm:pt modelId="{5E84D8A6-2B29-45F8-90E0-83B6C09F763C}" type="pres">
      <dgm:prSet presAssocID="{E2F255DC-D900-4774-8B38-395A1899BD5B}" presName="rootConnector" presStyleLbl="node2" presStyleIdx="3" presStyleCnt="5"/>
      <dgm:spPr/>
    </dgm:pt>
    <dgm:pt modelId="{F5071C19-914A-420A-A720-056CD97FAF37}" type="pres">
      <dgm:prSet presAssocID="{E2F255DC-D900-4774-8B38-395A1899BD5B}" presName="hierChild4" presStyleCnt="0"/>
      <dgm:spPr/>
    </dgm:pt>
    <dgm:pt modelId="{F578025F-BA05-4034-AC2D-A79A8DD97109}" type="pres">
      <dgm:prSet presAssocID="{64FCDBBD-5C1A-42A6-88A4-2DE7AC915212}" presName="Name37" presStyleLbl="parChTrans1D3" presStyleIdx="6" presStyleCnt="10"/>
      <dgm:spPr/>
    </dgm:pt>
    <dgm:pt modelId="{86B5C67A-C3C9-4717-9530-8B491D181CF7}" type="pres">
      <dgm:prSet presAssocID="{EA2D49CB-9D95-4F1B-B8DD-B8006606FB37}" presName="hierRoot2" presStyleCnt="0">
        <dgm:presLayoutVars>
          <dgm:hierBranch val="init"/>
        </dgm:presLayoutVars>
      </dgm:prSet>
      <dgm:spPr/>
    </dgm:pt>
    <dgm:pt modelId="{E60F8538-1578-4F76-85D4-07CE95C90240}" type="pres">
      <dgm:prSet presAssocID="{EA2D49CB-9D95-4F1B-B8DD-B8006606FB37}" presName="rootComposite" presStyleCnt="0"/>
      <dgm:spPr/>
    </dgm:pt>
    <dgm:pt modelId="{998C1FB9-D8D8-4369-A80B-2E901AEB117C}" type="pres">
      <dgm:prSet presAssocID="{EA2D49CB-9D95-4F1B-B8DD-B8006606FB37}" presName="rootText" presStyleLbl="node3" presStyleIdx="6" presStyleCnt="10">
        <dgm:presLayoutVars>
          <dgm:chPref val="3"/>
        </dgm:presLayoutVars>
      </dgm:prSet>
      <dgm:spPr/>
    </dgm:pt>
    <dgm:pt modelId="{06011A19-BAE0-4138-BC5E-3EC1CC1089CB}" type="pres">
      <dgm:prSet presAssocID="{EA2D49CB-9D95-4F1B-B8DD-B8006606FB37}" presName="rootConnector" presStyleLbl="node3" presStyleIdx="6" presStyleCnt="10"/>
      <dgm:spPr/>
    </dgm:pt>
    <dgm:pt modelId="{2C2F995B-41F8-49AC-A174-216CED424074}" type="pres">
      <dgm:prSet presAssocID="{EA2D49CB-9D95-4F1B-B8DD-B8006606FB37}" presName="hierChild4" presStyleCnt="0"/>
      <dgm:spPr/>
    </dgm:pt>
    <dgm:pt modelId="{93A9C4B3-B64D-4CEA-970B-1ECD04A392CD}" type="pres">
      <dgm:prSet presAssocID="{EA2D49CB-9D95-4F1B-B8DD-B8006606FB37}" presName="hierChild5" presStyleCnt="0"/>
      <dgm:spPr/>
    </dgm:pt>
    <dgm:pt modelId="{878FD7E0-D8E3-427C-8CC3-C0FFEC00E7AD}" type="pres">
      <dgm:prSet presAssocID="{EBBA3106-2CD4-40B3-ADBB-5FD6D3B7E6AF}" presName="Name37" presStyleLbl="parChTrans1D3" presStyleIdx="7" presStyleCnt="10"/>
      <dgm:spPr/>
    </dgm:pt>
    <dgm:pt modelId="{B995FCC1-0C44-401C-8D19-486C0A126926}" type="pres">
      <dgm:prSet presAssocID="{1D94B1E5-5F47-4C1A-8C2D-E0AE440F894F}" presName="hierRoot2" presStyleCnt="0">
        <dgm:presLayoutVars>
          <dgm:hierBranch val="init"/>
        </dgm:presLayoutVars>
      </dgm:prSet>
      <dgm:spPr/>
    </dgm:pt>
    <dgm:pt modelId="{0F85C77A-108C-4191-BF37-BD33CE3188F1}" type="pres">
      <dgm:prSet presAssocID="{1D94B1E5-5F47-4C1A-8C2D-E0AE440F894F}" presName="rootComposite" presStyleCnt="0"/>
      <dgm:spPr/>
    </dgm:pt>
    <dgm:pt modelId="{C6689F4F-AB87-457B-8123-23A311EBD990}" type="pres">
      <dgm:prSet presAssocID="{1D94B1E5-5F47-4C1A-8C2D-E0AE440F894F}" presName="rootText" presStyleLbl="node3" presStyleIdx="7" presStyleCnt="10">
        <dgm:presLayoutVars>
          <dgm:chPref val="3"/>
        </dgm:presLayoutVars>
      </dgm:prSet>
      <dgm:spPr/>
    </dgm:pt>
    <dgm:pt modelId="{D99B88C1-B78A-4653-BE73-80761CB3EEC2}" type="pres">
      <dgm:prSet presAssocID="{1D94B1E5-5F47-4C1A-8C2D-E0AE440F894F}" presName="rootConnector" presStyleLbl="node3" presStyleIdx="7" presStyleCnt="10"/>
      <dgm:spPr/>
    </dgm:pt>
    <dgm:pt modelId="{C5FDF02E-9EBD-43E1-886A-07E3E4574193}" type="pres">
      <dgm:prSet presAssocID="{1D94B1E5-5F47-4C1A-8C2D-E0AE440F894F}" presName="hierChild4" presStyleCnt="0"/>
      <dgm:spPr/>
    </dgm:pt>
    <dgm:pt modelId="{85F7C18F-08E7-4137-9FA6-28EAF7BEBF5A}" type="pres">
      <dgm:prSet presAssocID="{1D94B1E5-5F47-4C1A-8C2D-E0AE440F894F}" presName="hierChild5" presStyleCnt="0"/>
      <dgm:spPr/>
    </dgm:pt>
    <dgm:pt modelId="{C4DC6F18-AAB0-4A0F-A1ED-D9E6FB7ADD0A}" type="pres">
      <dgm:prSet presAssocID="{E2F255DC-D900-4774-8B38-395A1899BD5B}" presName="hierChild5" presStyleCnt="0"/>
      <dgm:spPr/>
    </dgm:pt>
    <dgm:pt modelId="{22EAEBB4-18BC-409C-B124-286475C4CB94}" type="pres">
      <dgm:prSet presAssocID="{800260C0-932B-47CE-A6B9-FEFA20AD0449}" presName="Name37" presStyleLbl="parChTrans1D2" presStyleIdx="4" presStyleCnt="5"/>
      <dgm:spPr/>
    </dgm:pt>
    <dgm:pt modelId="{B708F3C4-E543-48C3-A132-0D5C514CC298}" type="pres">
      <dgm:prSet presAssocID="{9974E774-0138-4392-92E5-B7A103CC0066}" presName="hierRoot2" presStyleCnt="0">
        <dgm:presLayoutVars>
          <dgm:hierBranch val="init"/>
        </dgm:presLayoutVars>
      </dgm:prSet>
      <dgm:spPr/>
    </dgm:pt>
    <dgm:pt modelId="{40AEC1D1-6DB5-4C4C-8417-45211C1FE2BC}" type="pres">
      <dgm:prSet presAssocID="{9974E774-0138-4392-92E5-B7A103CC0066}" presName="rootComposite" presStyleCnt="0"/>
      <dgm:spPr/>
    </dgm:pt>
    <dgm:pt modelId="{777B28A9-5072-47D3-B382-DD654F981AE1}" type="pres">
      <dgm:prSet presAssocID="{9974E774-0138-4392-92E5-B7A103CC0066}" presName="rootText" presStyleLbl="node2" presStyleIdx="4" presStyleCnt="5">
        <dgm:presLayoutVars>
          <dgm:chPref val="3"/>
        </dgm:presLayoutVars>
      </dgm:prSet>
      <dgm:spPr/>
    </dgm:pt>
    <dgm:pt modelId="{6D885DD1-9E45-4C25-9707-EC47AC6EA07F}" type="pres">
      <dgm:prSet presAssocID="{9974E774-0138-4392-92E5-B7A103CC0066}" presName="rootConnector" presStyleLbl="node2" presStyleIdx="4" presStyleCnt="5"/>
      <dgm:spPr/>
    </dgm:pt>
    <dgm:pt modelId="{79EE0355-3FDD-463B-B09D-8F6871110322}" type="pres">
      <dgm:prSet presAssocID="{9974E774-0138-4392-92E5-B7A103CC0066}" presName="hierChild4" presStyleCnt="0"/>
      <dgm:spPr/>
    </dgm:pt>
    <dgm:pt modelId="{CC46019A-D0FE-4F40-8915-E1469CDCDF31}" type="pres">
      <dgm:prSet presAssocID="{AB8DD07B-8DC7-4E66-86BB-AF9CA2EB2392}" presName="Name37" presStyleLbl="parChTrans1D3" presStyleIdx="8" presStyleCnt="10"/>
      <dgm:spPr/>
    </dgm:pt>
    <dgm:pt modelId="{7157213E-1FBC-4A5C-938A-77A659A07D51}" type="pres">
      <dgm:prSet presAssocID="{0231D079-4D9E-4833-9C78-BE634B7B35FA}" presName="hierRoot2" presStyleCnt="0">
        <dgm:presLayoutVars>
          <dgm:hierBranch val="init"/>
        </dgm:presLayoutVars>
      </dgm:prSet>
      <dgm:spPr/>
    </dgm:pt>
    <dgm:pt modelId="{7FC7F325-8586-4D1A-B504-06BC4EEAD7FB}" type="pres">
      <dgm:prSet presAssocID="{0231D079-4D9E-4833-9C78-BE634B7B35FA}" presName="rootComposite" presStyleCnt="0"/>
      <dgm:spPr/>
    </dgm:pt>
    <dgm:pt modelId="{9B3C9E07-5180-4BE7-A669-88A263E35D55}" type="pres">
      <dgm:prSet presAssocID="{0231D079-4D9E-4833-9C78-BE634B7B35FA}" presName="rootText" presStyleLbl="node3" presStyleIdx="8" presStyleCnt="10">
        <dgm:presLayoutVars>
          <dgm:chPref val="3"/>
        </dgm:presLayoutVars>
      </dgm:prSet>
      <dgm:spPr/>
    </dgm:pt>
    <dgm:pt modelId="{736E0AA4-8A15-4B30-87E0-ADDB5CCDE695}" type="pres">
      <dgm:prSet presAssocID="{0231D079-4D9E-4833-9C78-BE634B7B35FA}" presName="rootConnector" presStyleLbl="node3" presStyleIdx="8" presStyleCnt="10"/>
      <dgm:spPr/>
    </dgm:pt>
    <dgm:pt modelId="{06188225-E894-4C7F-9D4F-EECCA8EA385F}" type="pres">
      <dgm:prSet presAssocID="{0231D079-4D9E-4833-9C78-BE634B7B35FA}" presName="hierChild4" presStyleCnt="0"/>
      <dgm:spPr/>
    </dgm:pt>
    <dgm:pt modelId="{BF30E659-BFCD-42F3-A637-65D3AB614CFA}" type="pres">
      <dgm:prSet presAssocID="{0231D079-4D9E-4833-9C78-BE634B7B35FA}" presName="hierChild5" presStyleCnt="0"/>
      <dgm:spPr/>
    </dgm:pt>
    <dgm:pt modelId="{C4574BC2-10C5-4E15-844D-E8E69D4B7845}" type="pres">
      <dgm:prSet presAssocID="{B37FFEA0-DA7D-4286-8597-D6C89EB86E14}" presName="Name37" presStyleLbl="parChTrans1D3" presStyleIdx="9" presStyleCnt="10"/>
      <dgm:spPr/>
    </dgm:pt>
    <dgm:pt modelId="{A963B694-F902-467F-8925-9FB8756BCCC3}" type="pres">
      <dgm:prSet presAssocID="{53B92C22-AFE2-45A8-A624-0731E25AA760}" presName="hierRoot2" presStyleCnt="0">
        <dgm:presLayoutVars>
          <dgm:hierBranch val="init"/>
        </dgm:presLayoutVars>
      </dgm:prSet>
      <dgm:spPr/>
    </dgm:pt>
    <dgm:pt modelId="{A8ACD60C-706D-4C65-8D11-B4C59F7A8DEA}" type="pres">
      <dgm:prSet presAssocID="{53B92C22-AFE2-45A8-A624-0731E25AA760}" presName="rootComposite" presStyleCnt="0"/>
      <dgm:spPr/>
    </dgm:pt>
    <dgm:pt modelId="{4EB66632-924B-42C3-A692-11A7D47DAFA2}" type="pres">
      <dgm:prSet presAssocID="{53B92C22-AFE2-45A8-A624-0731E25AA760}" presName="rootText" presStyleLbl="node3" presStyleIdx="9" presStyleCnt="10">
        <dgm:presLayoutVars>
          <dgm:chPref val="3"/>
        </dgm:presLayoutVars>
      </dgm:prSet>
      <dgm:spPr/>
    </dgm:pt>
    <dgm:pt modelId="{B9B26105-F3F0-41E5-B800-AF49258FA1B5}" type="pres">
      <dgm:prSet presAssocID="{53B92C22-AFE2-45A8-A624-0731E25AA760}" presName="rootConnector" presStyleLbl="node3" presStyleIdx="9" presStyleCnt="10"/>
      <dgm:spPr/>
    </dgm:pt>
    <dgm:pt modelId="{89FD8AC2-394D-4C6D-8054-7CD8EC911AA5}" type="pres">
      <dgm:prSet presAssocID="{53B92C22-AFE2-45A8-A624-0731E25AA760}" presName="hierChild4" presStyleCnt="0"/>
      <dgm:spPr/>
    </dgm:pt>
    <dgm:pt modelId="{FFEDDE4E-B71C-46CD-AA06-5994F11A923F}" type="pres">
      <dgm:prSet presAssocID="{53B92C22-AFE2-45A8-A624-0731E25AA760}" presName="hierChild5" presStyleCnt="0"/>
      <dgm:spPr/>
    </dgm:pt>
    <dgm:pt modelId="{43F784CE-ABB3-4842-A2F9-16DD725F4AAD}" type="pres">
      <dgm:prSet presAssocID="{9974E774-0138-4392-92E5-B7A103CC0066}" presName="hierChild5" presStyleCnt="0"/>
      <dgm:spPr/>
    </dgm:pt>
    <dgm:pt modelId="{BBCCD8D4-46B0-4835-BB5F-7436C1A42C2C}" type="pres">
      <dgm:prSet presAssocID="{B8744583-A89B-4D29-8DAA-047DA3A4BDE0}" presName="hierChild3" presStyleCnt="0"/>
      <dgm:spPr/>
    </dgm:pt>
  </dgm:ptLst>
  <dgm:cxnLst>
    <dgm:cxn modelId="{9C40D700-CF3D-4E19-AF66-27A44BBFE315}" type="presOf" srcId="{1D94B1E5-5F47-4C1A-8C2D-E0AE440F894F}" destId="{D99B88C1-B78A-4653-BE73-80761CB3EEC2}" srcOrd="1" destOrd="0" presId="urn:microsoft.com/office/officeart/2005/8/layout/orgChart1"/>
    <dgm:cxn modelId="{1681DA00-91B1-4668-ABEC-2C46C07E5074}" type="presOf" srcId="{3EEFA1CB-DDDD-4C9C-B679-4259EF1A7797}" destId="{99B11661-1B51-4449-ACDA-DA8A1445979F}" srcOrd="0" destOrd="0" presId="urn:microsoft.com/office/officeart/2005/8/layout/orgChart1"/>
    <dgm:cxn modelId="{E6EBAE06-7878-4C60-B5F6-DA5E1A6B2485}" type="presOf" srcId="{EA2D49CB-9D95-4F1B-B8DD-B8006606FB37}" destId="{06011A19-BAE0-4138-BC5E-3EC1CC1089CB}" srcOrd="1" destOrd="0" presId="urn:microsoft.com/office/officeart/2005/8/layout/orgChart1"/>
    <dgm:cxn modelId="{FBE22508-D4C0-4269-89D5-41834E87CE66}" srcId="{B8744583-A89B-4D29-8DAA-047DA3A4BDE0}" destId="{3EEFA1CB-DDDD-4C9C-B679-4259EF1A7797}" srcOrd="2" destOrd="0" parTransId="{301337E0-34C3-435B-B1CD-C36C5ACAA7AA}" sibTransId="{D0FBDD16-FAE9-41CA-A544-9AD1BDFA1AF3}"/>
    <dgm:cxn modelId="{04A4C209-DA57-4BBC-B2A0-E356E4F8A04E}" type="presOf" srcId="{EE8D6E2F-72E0-478B-8F61-A2A84EFA29E8}" destId="{6FA9761C-EAFD-4615-82DA-68A43468B92C}" srcOrd="0" destOrd="0" presId="urn:microsoft.com/office/officeart/2005/8/layout/orgChart1"/>
    <dgm:cxn modelId="{7E48660A-59D7-4A8E-8A87-CC021138DBAD}" type="presOf" srcId="{DAC39A33-4189-42A2-B940-8CA98514EA5C}" destId="{D5F0F4CE-E1D7-46B5-8620-AD4E435CFD1B}" srcOrd="0" destOrd="0" presId="urn:microsoft.com/office/officeart/2005/8/layout/orgChart1"/>
    <dgm:cxn modelId="{0AAE680E-187E-4C00-AD20-F654675C05B6}" type="presOf" srcId="{451E1C31-3FE5-4320-89CB-225AA6D1FF5F}" destId="{A5342A44-A86B-49DC-BD21-B36776388D73}" srcOrd="0" destOrd="0" presId="urn:microsoft.com/office/officeart/2005/8/layout/orgChart1"/>
    <dgm:cxn modelId="{7AC59410-7F84-4EB8-B763-EC8E1844E894}" type="presOf" srcId="{53B92C22-AFE2-45A8-A624-0731E25AA760}" destId="{4EB66632-924B-42C3-A692-11A7D47DAFA2}" srcOrd="0" destOrd="0" presId="urn:microsoft.com/office/officeart/2005/8/layout/orgChart1"/>
    <dgm:cxn modelId="{C382D51D-8DA1-4A8D-A8DA-806DAFEA26F6}" type="presOf" srcId="{9032BBD2-86B9-4FDC-BAF1-BE6BA09D7432}" destId="{0BFF3937-CFDD-4DB3-8AF2-E74C0BFD8B10}" srcOrd="0" destOrd="0" presId="urn:microsoft.com/office/officeart/2005/8/layout/orgChart1"/>
    <dgm:cxn modelId="{BFD14E28-2BB0-4E64-8DA6-01812EE815E6}" srcId="{B8744583-A89B-4D29-8DAA-047DA3A4BDE0}" destId="{9974E774-0138-4392-92E5-B7A103CC0066}" srcOrd="4" destOrd="0" parTransId="{800260C0-932B-47CE-A6B9-FEFA20AD0449}" sibTransId="{2793687C-CC4A-4814-ACA6-F112277835F3}"/>
    <dgm:cxn modelId="{5268BE2A-8C7C-41C5-A15D-DD11C258B08C}" type="presOf" srcId="{CFE0046D-341B-410F-A3D8-D50CC4E3EE66}" destId="{C9682382-6A1C-4EE2-9520-91E19ED99700}" srcOrd="1" destOrd="0" presId="urn:microsoft.com/office/officeart/2005/8/layout/orgChart1"/>
    <dgm:cxn modelId="{88445D34-EC3E-4D16-985A-7F738DF55965}" type="presOf" srcId="{1D94B1E5-5F47-4C1A-8C2D-E0AE440F894F}" destId="{C6689F4F-AB87-457B-8123-23A311EBD990}" srcOrd="0" destOrd="0" presId="urn:microsoft.com/office/officeart/2005/8/layout/orgChart1"/>
    <dgm:cxn modelId="{00114035-E7BA-4B35-B243-C623F1AEACC8}" type="presOf" srcId="{6C319440-3016-40DF-BD48-F68740DC36BE}" destId="{80D77BA3-0258-466A-AA12-8A2B4F32D6F8}" srcOrd="0" destOrd="0" presId="urn:microsoft.com/office/officeart/2005/8/layout/orgChart1"/>
    <dgm:cxn modelId="{6F77D835-715E-4655-81AA-6CD18FF324AD}" type="presOf" srcId="{048AB887-F4DA-4BE5-BB7F-09CCC71117BC}" destId="{E26995B0-2747-4C12-8890-34013B6EF0AA}" srcOrd="0" destOrd="0" presId="urn:microsoft.com/office/officeart/2005/8/layout/orgChart1"/>
    <dgm:cxn modelId="{2308A33A-23EC-46CB-A870-DECDAD80B2A7}" type="presOf" srcId="{EBBA3106-2CD4-40B3-ADBB-5FD6D3B7E6AF}" destId="{878FD7E0-D8E3-427C-8CC3-C0FFEC00E7AD}" srcOrd="0" destOrd="0" presId="urn:microsoft.com/office/officeart/2005/8/layout/orgChart1"/>
    <dgm:cxn modelId="{46F9A15E-000F-4B1E-9621-23562CABE122}" type="presOf" srcId="{0231D079-4D9E-4833-9C78-BE634B7B35FA}" destId="{736E0AA4-8A15-4B30-87E0-ADDB5CCDE695}" srcOrd="1" destOrd="0" presId="urn:microsoft.com/office/officeart/2005/8/layout/orgChart1"/>
    <dgm:cxn modelId="{A543335F-A7B5-423B-876F-1F6211B1304F}" type="presOf" srcId="{E2F255DC-D900-4774-8B38-395A1899BD5B}" destId="{5E84D8A6-2B29-45F8-90E0-83B6C09F763C}" srcOrd="1" destOrd="0" presId="urn:microsoft.com/office/officeart/2005/8/layout/orgChart1"/>
    <dgm:cxn modelId="{6C08A743-5F1E-4178-A63D-4D20193802E0}" type="presOf" srcId="{50B3EF86-F25C-40A4-9CA6-36D6CEF9969C}" destId="{0427DC12-AC8F-416B-A97B-295979CEEC97}" srcOrd="1" destOrd="0" presId="urn:microsoft.com/office/officeart/2005/8/layout/orgChart1"/>
    <dgm:cxn modelId="{26CE5147-A714-4529-B83E-55A356CE0C70}" srcId="{E2F255DC-D900-4774-8B38-395A1899BD5B}" destId="{EA2D49CB-9D95-4F1B-B8DD-B8006606FB37}" srcOrd="0" destOrd="0" parTransId="{64FCDBBD-5C1A-42A6-88A4-2DE7AC915212}" sibTransId="{00D0544B-99BA-4360-8DCD-0E06EC366319}"/>
    <dgm:cxn modelId="{CC9EDF69-EF22-4057-915E-36ED67B3E1D5}" type="presOf" srcId="{3EEFA1CB-DDDD-4C9C-B679-4259EF1A7797}" destId="{A00987AD-40BC-47EA-A751-D36B9B7F6F66}" srcOrd="1" destOrd="0" presId="urn:microsoft.com/office/officeart/2005/8/layout/orgChart1"/>
    <dgm:cxn modelId="{E490906A-44B0-4B19-8CC9-6A0B43E75456}" type="presOf" srcId="{9974E774-0138-4392-92E5-B7A103CC0066}" destId="{6D885DD1-9E45-4C25-9707-EC47AC6EA07F}" srcOrd="1" destOrd="0" presId="urn:microsoft.com/office/officeart/2005/8/layout/orgChart1"/>
    <dgm:cxn modelId="{E9075D4C-560D-42E0-A4C7-336F07EE1C71}" type="presOf" srcId="{A999F2C7-FD8B-47C0-8565-9E15F2207564}" destId="{B023D741-808C-48A9-8ACA-B129E59C1484}" srcOrd="0" destOrd="0" presId="urn:microsoft.com/office/officeart/2005/8/layout/orgChart1"/>
    <dgm:cxn modelId="{1433CE4E-E4F9-4F46-B47C-D011C959C6BA}" type="presOf" srcId="{48A33751-9455-4CE8-B7FE-2F7EEA1CF831}" destId="{06EFB3F5-3F89-4F21-98DD-B21C21AB1610}" srcOrd="0" destOrd="0" presId="urn:microsoft.com/office/officeart/2005/8/layout/orgChart1"/>
    <dgm:cxn modelId="{45715750-317C-4577-B0EB-BD825D929EFA}" type="presOf" srcId="{EA2D49CB-9D95-4F1B-B8DD-B8006606FB37}" destId="{998C1FB9-D8D8-4369-A80B-2E901AEB117C}" srcOrd="0" destOrd="0" presId="urn:microsoft.com/office/officeart/2005/8/layout/orgChart1"/>
    <dgm:cxn modelId="{E7E53972-82E0-4F8A-ABDF-E7A8DC033F6F}" type="presOf" srcId="{B8744583-A89B-4D29-8DAA-047DA3A4BDE0}" destId="{7342A2F8-8555-4FD5-9FFF-6D5A9C9A4F55}" srcOrd="1" destOrd="0" presId="urn:microsoft.com/office/officeart/2005/8/layout/orgChart1"/>
    <dgm:cxn modelId="{36541976-04D3-4B88-9FD7-A098F4468B58}" type="presOf" srcId="{E666E611-0FD5-4002-90C4-39FE8F3AB995}" destId="{79613C7C-E1CC-46CD-A831-EA2A3CFFF672}" srcOrd="0" destOrd="0" presId="urn:microsoft.com/office/officeart/2005/8/layout/orgChart1"/>
    <dgm:cxn modelId="{0CED5779-5B1D-47F3-93E9-51ACDC002426}" srcId="{B8744583-A89B-4D29-8DAA-047DA3A4BDE0}" destId="{A999F2C7-FD8B-47C0-8565-9E15F2207564}" srcOrd="1" destOrd="0" parTransId="{132E97B6-4E49-438B-B852-76CC0B46A9B1}" sibTransId="{692FB46C-F8D1-4F04-A61B-40839F508D0B}"/>
    <dgm:cxn modelId="{33C1B679-4BD4-4F9C-BCC0-89BF8276C445}" type="presOf" srcId="{AB8DD07B-8DC7-4E66-86BB-AF9CA2EB2392}" destId="{CC46019A-D0FE-4F40-8915-E1469CDCDF31}" srcOrd="0" destOrd="0" presId="urn:microsoft.com/office/officeart/2005/8/layout/orgChart1"/>
    <dgm:cxn modelId="{D424347A-40FD-403D-A113-19B09C0049E8}" type="presOf" srcId="{50B3EF86-F25C-40A4-9CA6-36D6CEF9969C}" destId="{AF06DB76-2C76-4F61-AAB2-9A8B63326096}" srcOrd="0" destOrd="0" presId="urn:microsoft.com/office/officeart/2005/8/layout/orgChart1"/>
    <dgm:cxn modelId="{D2A8C680-34C1-4FEC-87A3-20325FDB4628}" srcId="{18847280-E2A1-49FF-90D0-386E2DB653C0}" destId="{F53B7894-5F50-419E-993F-79A2EF79481E}" srcOrd="0" destOrd="0" parTransId="{48A33751-9455-4CE8-B7FE-2F7EEA1CF831}" sibTransId="{AB09C182-0267-42C7-861D-2228AADD593D}"/>
    <dgm:cxn modelId="{3F07FD80-04D9-431C-B4A8-B0E4C5FD6F44}" type="presOf" srcId="{2D75023B-9A9B-42AF-8DEC-F6C179CF6C9E}" destId="{D3E43BBC-82C6-4E41-B8C1-90966F0102A5}" srcOrd="0" destOrd="0" presId="urn:microsoft.com/office/officeart/2005/8/layout/orgChart1"/>
    <dgm:cxn modelId="{B026D181-FE20-46B9-8BBF-2394F2CC4445}" type="presOf" srcId="{301337E0-34C3-435B-B1CD-C36C5ACAA7AA}" destId="{2EF864D0-4EC5-4328-AF8A-B69BD61C425E}" srcOrd="0" destOrd="0" presId="urn:microsoft.com/office/officeart/2005/8/layout/orgChart1"/>
    <dgm:cxn modelId="{5B4A2182-0949-4790-9186-DF504F1D17DC}" srcId="{A999F2C7-FD8B-47C0-8565-9E15F2207564}" destId="{CFE0046D-341B-410F-A3D8-D50CC4E3EE66}" srcOrd="1" destOrd="0" parTransId="{DAC39A33-4189-42A2-B940-8CA98514EA5C}" sibTransId="{CB121E5B-89D9-4282-AB9F-8B0D53C5A54D}"/>
    <dgm:cxn modelId="{CC016182-6ECF-43BB-A789-99316A8FB599}" srcId="{2D75023B-9A9B-42AF-8DEC-F6C179CF6C9E}" destId="{B8744583-A89B-4D29-8DAA-047DA3A4BDE0}" srcOrd="0" destOrd="0" parTransId="{7CE228D5-5B10-4D7C-A213-99B55F5DB8DC}" sibTransId="{BB0E4E1B-6322-4446-835B-82885F20C137}"/>
    <dgm:cxn modelId="{8813F185-24CB-4E04-AF58-5331E54844F6}" srcId="{E2F255DC-D900-4774-8B38-395A1899BD5B}" destId="{1D94B1E5-5F47-4C1A-8C2D-E0AE440F894F}" srcOrd="1" destOrd="0" parTransId="{EBBA3106-2CD4-40B3-ADBB-5FD6D3B7E6AF}" sibTransId="{1B43B225-547F-41F0-B54E-0514BDB5F76C}"/>
    <dgm:cxn modelId="{A539BF8A-0606-4C95-B224-B6DB28D28CA2}" type="presOf" srcId="{451E1C31-3FE5-4320-89CB-225AA6D1FF5F}" destId="{919D5FDE-9775-4D4F-ACCB-E9F55FCFA615}" srcOrd="1" destOrd="0" presId="urn:microsoft.com/office/officeart/2005/8/layout/orgChart1"/>
    <dgm:cxn modelId="{D7ED5B92-8B52-4060-A2C7-75618E86BA1F}" type="presOf" srcId="{206B63B6-1AA3-452D-8508-66F3D4AD13C7}" destId="{AB72F4FF-03CE-4F21-8EAB-62375ED30850}" srcOrd="0" destOrd="0" presId="urn:microsoft.com/office/officeart/2005/8/layout/orgChart1"/>
    <dgm:cxn modelId="{1E1B3795-51D4-42BE-BB15-550D8ADD5CF7}" type="presOf" srcId="{B37FFEA0-DA7D-4286-8597-D6C89EB86E14}" destId="{C4574BC2-10C5-4E15-844D-E8E69D4B7845}" srcOrd="0" destOrd="0" presId="urn:microsoft.com/office/officeart/2005/8/layout/orgChart1"/>
    <dgm:cxn modelId="{00534A97-E80D-4C0B-8209-54C6E11BEC23}" type="presOf" srcId="{9032BBD2-86B9-4FDC-BAF1-BE6BA09D7432}" destId="{D96E52EA-9AC7-48B0-A4BD-D8388F02C69E}" srcOrd="1" destOrd="0" presId="urn:microsoft.com/office/officeart/2005/8/layout/orgChart1"/>
    <dgm:cxn modelId="{06587D98-2650-4920-8F3A-E678F775F0F8}" type="presOf" srcId="{CFE0046D-341B-410F-A3D8-D50CC4E3EE66}" destId="{0A783F68-1108-406E-8F2C-F2FE24C8DCFA}" srcOrd="0" destOrd="0" presId="urn:microsoft.com/office/officeart/2005/8/layout/orgChart1"/>
    <dgm:cxn modelId="{38188898-64AB-40BB-A859-504FB4B39183}" type="presOf" srcId="{B8744583-A89B-4D29-8DAA-047DA3A4BDE0}" destId="{E444479D-CDDF-468F-BE6E-4DB7A519B917}" srcOrd="0" destOrd="0" presId="urn:microsoft.com/office/officeart/2005/8/layout/orgChart1"/>
    <dgm:cxn modelId="{635D739A-6853-40D4-9DBA-FEFEB69B1F9C}" type="presOf" srcId="{206B63B6-1AA3-452D-8508-66F3D4AD13C7}" destId="{97BB2700-0195-4052-8ABB-6E98746A4EFA}" srcOrd="1" destOrd="0" presId="urn:microsoft.com/office/officeart/2005/8/layout/orgChart1"/>
    <dgm:cxn modelId="{4BD36F9C-04F7-481F-8475-5EF39D637C0C}" type="presOf" srcId="{F38D8840-3198-42F8-A050-7DE6EFC26E3A}" destId="{C0D0255E-3EE5-40D7-82CE-A4C45EA0AD4C}" srcOrd="0" destOrd="0" presId="urn:microsoft.com/office/officeart/2005/8/layout/orgChart1"/>
    <dgm:cxn modelId="{C4A579AA-1DEF-4F20-9756-D757C3D2BA8D}" type="presOf" srcId="{F53B7894-5F50-419E-993F-79A2EF79481E}" destId="{C1E7200A-5263-479A-844D-F93CFBF63521}" srcOrd="1" destOrd="0" presId="urn:microsoft.com/office/officeart/2005/8/layout/orgChart1"/>
    <dgm:cxn modelId="{D66ED2B1-7601-47E1-A06B-3BC0D3183D73}" type="presOf" srcId="{132E97B6-4E49-438B-B852-76CC0B46A9B1}" destId="{9C48CA9A-A30A-4519-BB74-15F6036CC5A3}" srcOrd="0" destOrd="0" presId="urn:microsoft.com/office/officeart/2005/8/layout/orgChart1"/>
    <dgm:cxn modelId="{377ED4B2-DDD5-4163-9CA7-9271715079B0}" srcId="{B8744583-A89B-4D29-8DAA-047DA3A4BDE0}" destId="{18847280-E2A1-49FF-90D0-386E2DB653C0}" srcOrd="0" destOrd="0" parTransId="{5100A21E-7B5C-4450-B490-543BB3B83F13}" sibTransId="{7CB9D7CA-6355-493C-A3FF-032DE7689CAF}"/>
    <dgm:cxn modelId="{80D957C0-39BD-490A-8485-3AFFFC55AAB5}" type="presOf" srcId="{64FCDBBD-5C1A-42A6-88A4-2DE7AC915212}" destId="{F578025F-BA05-4034-AC2D-A79A8DD97109}" srcOrd="0" destOrd="0" presId="urn:microsoft.com/office/officeart/2005/8/layout/orgChart1"/>
    <dgm:cxn modelId="{BFFB03C1-ECB2-4388-B0C2-6DD2B2AA6F9B}" type="presOf" srcId="{E2F255DC-D900-4774-8B38-395A1899BD5B}" destId="{9D1CA595-9E4C-4916-95BC-62FFACEF37C3}" srcOrd="0" destOrd="0" presId="urn:microsoft.com/office/officeart/2005/8/layout/orgChart1"/>
    <dgm:cxn modelId="{9940A7C1-19CA-479F-B5C6-9CE22DB678B8}" srcId="{9974E774-0138-4392-92E5-B7A103CC0066}" destId="{0231D079-4D9E-4833-9C78-BE634B7B35FA}" srcOrd="0" destOrd="0" parTransId="{AB8DD07B-8DC7-4E66-86BB-AF9CA2EB2392}" sibTransId="{A8D0932F-56ED-41D8-A19D-2345C99EA1B8}"/>
    <dgm:cxn modelId="{28B80AC2-E706-4E29-AA7D-47A9C74AA80A}" type="presOf" srcId="{18847280-E2A1-49FF-90D0-386E2DB653C0}" destId="{D3602515-DA2D-471E-838B-FCFEDA530163}" srcOrd="0" destOrd="0" presId="urn:microsoft.com/office/officeart/2005/8/layout/orgChart1"/>
    <dgm:cxn modelId="{CE5FF4C2-48CC-4752-ACDA-CB9DEB829E0B}" type="presOf" srcId="{800260C0-932B-47CE-A6B9-FEFA20AD0449}" destId="{22EAEBB4-18BC-409C-B124-286475C4CB94}" srcOrd="0" destOrd="0" presId="urn:microsoft.com/office/officeart/2005/8/layout/orgChart1"/>
    <dgm:cxn modelId="{EF68BDCD-B465-4F1F-9272-B6770B57D8D5}" srcId="{B8744583-A89B-4D29-8DAA-047DA3A4BDE0}" destId="{E2F255DC-D900-4774-8B38-395A1899BD5B}" srcOrd="3" destOrd="0" parTransId="{6C319440-3016-40DF-BD48-F68740DC36BE}" sibTransId="{5C343196-12CB-42CC-9C99-E630E6452D20}"/>
    <dgm:cxn modelId="{4C347DD3-B503-44B0-A161-C580993A4E1F}" srcId="{A999F2C7-FD8B-47C0-8565-9E15F2207564}" destId="{206B63B6-1AA3-452D-8508-66F3D4AD13C7}" srcOrd="0" destOrd="0" parTransId="{048AB887-F4DA-4BE5-BB7F-09CCC71117BC}" sibTransId="{3D243E4F-78D8-4799-AB72-4AC8C59FC0E1}"/>
    <dgm:cxn modelId="{AF8130E4-3682-492D-90C2-613741883BC9}" type="presOf" srcId="{F53B7894-5F50-419E-993F-79A2EF79481E}" destId="{CAA5879D-64CA-4098-9ED4-35B6DAE67370}" srcOrd="0" destOrd="0" presId="urn:microsoft.com/office/officeart/2005/8/layout/orgChart1"/>
    <dgm:cxn modelId="{F3AE09E8-91CB-43D8-B534-E90FC2AF5618}" type="presOf" srcId="{0231D079-4D9E-4833-9C78-BE634B7B35FA}" destId="{9B3C9E07-5180-4BE7-A669-88A263E35D55}" srcOrd="0" destOrd="0" presId="urn:microsoft.com/office/officeart/2005/8/layout/orgChart1"/>
    <dgm:cxn modelId="{8D608CE8-126F-4CCC-A483-5BBFCFEC9143}" srcId="{9974E774-0138-4392-92E5-B7A103CC0066}" destId="{53B92C22-AFE2-45A8-A624-0731E25AA760}" srcOrd="1" destOrd="0" parTransId="{B37FFEA0-DA7D-4286-8597-D6C89EB86E14}" sibTransId="{29630DAA-3239-4676-88EA-108AFE726869}"/>
    <dgm:cxn modelId="{D87F09EA-28E5-4505-90F1-C33973C3D545}" srcId="{3EEFA1CB-DDDD-4C9C-B679-4259EF1A7797}" destId="{50B3EF86-F25C-40A4-9CA6-36D6CEF9969C}" srcOrd="0" destOrd="0" parTransId="{E666E611-0FD5-4002-90C4-39FE8F3AB995}" sibTransId="{43B85295-4DC6-4810-BE87-89F181E8E319}"/>
    <dgm:cxn modelId="{A196D6ED-DE62-41DB-84D6-C76DD2DB9988}" type="presOf" srcId="{53B92C22-AFE2-45A8-A624-0731E25AA760}" destId="{B9B26105-F3F0-41E5-B800-AF49258FA1B5}" srcOrd="1" destOrd="0" presId="urn:microsoft.com/office/officeart/2005/8/layout/orgChart1"/>
    <dgm:cxn modelId="{216244EE-B7D5-4145-96F9-81E08C1C6B58}" srcId="{18847280-E2A1-49FF-90D0-386E2DB653C0}" destId="{9032BBD2-86B9-4FDC-BAF1-BE6BA09D7432}" srcOrd="1" destOrd="0" parTransId="{EE8D6E2F-72E0-478B-8F61-A2A84EFA29E8}" sibTransId="{A55C497A-C65F-4BAC-BB45-7C787BFCEA58}"/>
    <dgm:cxn modelId="{6D9956EF-44F8-41BB-A066-54531B14B5B3}" type="presOf" srcId="{5100A21E-7B5C-4450-B490-543BB3B83F13}" destId="{243AB7D0-C307-4C0B-9FBA-5B79E0FB1818}" srcOrd="0" destOrd="0" presId="urn:microsoft.com/office/officeart/2005/8/layout/orgChart1"/>
    <dgm:cxn modelId="{5CD57FEF-C0C4-4E60-A8F5-92E3E4DC6F48}" type="presOf" srcId="{A999F2C7-FD8B-47C0-8565-9E15F2207564}" destId="{7FF94085-F74A-47A4-89B0-17FA020EA47F}" srcOrd="1" destOrd="0" presId="urn:microsoft.com/office/officeart/2005/8/layout/orgChart1"/>
    <dgm:cxn modelId="{1DAC21F1-F9EF-4B79-981E-1E5D8B215BAC}" type="presOf" srcId="{18847280-E2A1-49FF-90D0-386E2DB653C0}" destId="{B4705BF2-0BBE-4E66-A9FC-1571AB20B929}" srcOrd="1" destOrd="0" presId="urn:microsoft.com/office/officeart/2005/8/layout/orgChart1"/>
    <dgm:cxn modelId="{ED3A4DFD-E7D5-48E7-BD83-1FE383DE95B3}" srcId="{3EEFA1CB-DDDD-4C9C-B679-4259EF1A7797}" destId="{451E1C31-3FE5-4320-89CB-225AA6D1FF5F}" srcOrd="1" destOrd="0" parTransId="{F38D8840-3198-42F8-A050-7DE6EFC26E3A}" sibTransId="{A512AC64-CC61-43D8-81FF-804C71108E67}"/>
    <dgm:cxn modelId="{0FE78BFF-5113-4388-8C6A-E24668977225}" type="presOf" srcId="{9974E774-0138-4392-92E5-B7A103CC0066}" destId="{777B28A9-5072-47D3-B382-DD654F981AE1}" srcOrd="0" destOrd="0" presId="urn:microsoft.com/office/officeart/2005/8/layout/orgChart1"/>
    <dgm:cxn modelId="{ABB5941D-31EE-4AE6-BA5D-6918745A1ECA}" type="presParOf" srcId="{D3E43BBC-82C6-4E41-B8C1-90966F0102A5}" destId="{3841DF88-EA8F-489B-B5DB-485395B362A9}" srcOrd="0" destOrd="0" presId="urn:microsoft.com/office/officeart/2005/8/layout/orgChart1"/>
    <dgm:cxn modelId="{82E3B9B8-6A1B-44AD-A606-BC308501A20C}" type="presParOf" srcId="{3841DF88-EA8F-489B-B5DB-485395B362A9}" destId="{C506EF56-6E4B-4819-B603-05B7C63A4BA3}" srcOrd="0" destOrd="0" presId="urn:microsoft.com/office/officeart/2005/8/layout/orgChart1"/>
    <dgm:cxn modelId="{76FB1158-522F-487C-9565-32CB05B20BA5}" type="presParOf" srcId="{C506EF56-6E4B-4819-B603-05B7C63A4BA3}" destId="{E444479D-CDDF-468F-BE6E-4DB7A519B917}" srcOrd="0" destOrd="0" presId="urn:microsoft.com/office/officeart/2005/8/layout/orgChart1"/>
    <dgm:cxn modelId="{9025560B-7B68-4622-9A25-4BFB9163247F}" type="presParOf" srcId="{C506EF56-6E4B-4819-B603-05B7C63A4BA3}" destId="{7342A2F8-8555-4FD5-9FFF-6D5A9C9A4F55}" srcOrd="1" destOrd="0" presId="urn:microsoft.com/office/officeart/2005/8/layout/orgChart1"/>
    <dgm:cxn modelId="{9330557B-D00F-4167-88B1-7F3CB3504D85}" type="presParOf" srcId="{3841DF88-EA8F-489B-B5DB-485395B362A9}" destId="{BE36994A-2C52-42A7-8C40-C870A3E53CB5}" srcOrd="1" destOrd="0" presId="urn:microsoft.com/office/officeart/2005/8/layout/orgChart1"/>
    <dgm:cxn modelId="{299BF1E8-5F58-44BC-B6A2-885561061DC8}" type="presParOf" srcId="{BE36994A-2C52-42A7-8C40-C870A3E53CB5}" destId="{243AB7D0-C307-4C0B-9FBA-5B79E0FB1818}" srcOrd="0" destOrd="0" presId="urn:microsoft.com/office/officeart/2005/8/layout/orgChart1"/>
    <dgm:cxn modelId="{9718533E-A7C1-45CC-B134-19C7D8448602}" type="presParOf" srcId="{BE36994A-2C52-42A7-8C40-C870A3E53CB5}" destId="{A5853495-F6E2-4170-80FD-66989A82713B}" srcOrd="1" destOrd="0" presId="urn:microsoft.com/office/officeart/2005/8/layout/orgChart1"/>
    <dgm:cxn modelId="{641C2F2A-99CB-49A4-992C-30888CF54C37}" type="presParOf" srcId="{A5853495-F6E2-4170-80FD-66989A82713B}" destId="{998B776A-614F-4735-8254-344C7B9D9BC9}" srcOrd="0" destOrd="0" presId="urn:microsoft.com/office/officeart/2005/8/layout/orgChart1"/>
    <dgm:cxn modelId="{679E12B0-C86C-482A-A7D6-0CF8A8EF2BCB}" type="presParOf" srcId="{998B776A-614F-4735-8254-344C7B9D9BC9}" destId="{D3602515-DA2D-471E-838B-FCFEDA530163}" srcOrd="0" destOrd="0" presId="urn:microsoft.com/office/officeart/2005/8/layout/orgChart1"/>
    <dgm:cxn modelId="{76E4FDA7-4148-489E-A529-74EE1446CFB3}" type="presParOf" srcId="{998B776A-614F-4735-8254-344C7B9D9BC9}" destId="{B4705BF2-0BBE-4E66-A9FC-1571AB20B929}" srcOrd="1" destOrd="0" presId="urn:microsoft.com/office/officeart/2005/8/layout/orgChart1"/>
    <dgm:cxn modelId="{F9B8CA0F-9C84-4584-B5D9-13E1C6BB5640}" type="presParOf" srcId="{A5853495-F6E2-4170-80FD-66989A82713B}" destId="{8186FACF-EBA4-4DF3-A447-CD53F1E2D537}" srcOrd="1" destOrd="0" presId="urn:microsoft.com/office/officeart/2005/8/layout/orgChart1"/>
    <dgm:cxn modelId="{0FE1F185-4669-4B5C-BB9F-4933AC5C876D}" type="presParOf" srcId="{8186FACF-EBA4-4DF3-A447-CD53F1E2D537}" destId="{06EFB3F5-3F89-4F21-98DD-B21C21AB1610}" srcOrd="0" destOrd="0" presId="urn:microsoft.com/office/officeart/2005/8/layout/orgChart1"/>
    <dgm:cxn modelId="{75087806-A44E-4A0A-A2C9-6DEAECE279E3}" type="presParOf" srcId="{8186FACF-EBA4-4DF3-A447-CD53F1E2D537}" destId="{C14563A5-0356-4CDE-9201-EE3B2CDE8624}" srcOrd="1" destOrd="0" presId="urn:microsoft.com/office/officeart/2005/8/layout/orgChart1"/>
    <dgm:cxn modelId="{9F6EF4FC-B132-4EC1-90C8-476AAA9FD010}" type="presParOf" srcId="{C14563A5-0356-4CDE-9201-EE3B2CDE8624}" destId="{3BF408A3-C0B7-414E-8088-5D12AEAC4AD5}" srcOrd="0" destOrd="0" presId="urn:microsoft.com/office/officeart/2005/8/layout/orgChart1"/>
    <dgm:cxn modelId="{7307779D-677B-44C3-B346-B5BFCC4886D8}" type="presParOf" srcId="{3BF408A3-C0B7-414E-8088-5D12AEAC4AD5}" destId="{CAA5879D-64CA-4098-9ED4-35B6DAE67370}" srcOrd="0" destOrd="0" presId="urn:microsoft.com/office/officeart/2005/8/layout/orgChart1"/>
    <dgm:cxn modelId="{8D3B73C9-A4E8-4EA9-AF4C-CF313B7D5F6A}" type="presParOf" srcId="{3BF408A3-C0B7-414E-8088-5D12AEAC4AD5}" destId="{C1E7200A-5263-479A-844D-F93CFBF63521}" srcOrd="1" destOrd="0" presId="urn:microsoft.com/office/officeart/2005/8/layout/orgChart1"/>
    <dgm:cxn modelId="{727C8E29-5CDB-4994-8AAB-285F0E0C8A6D}" type="presParOf" srcId="{C14563A5-0356-4CDE-9201-EE3B2CDE8624}" destId="{ADC1B87F-BC17-4F6B-8EFC-EA47C8D0157C}" srcOrd="1" destOrd="0" presId="urn:microsoft.com/office/officeart/2005/8/layout/orgChart1"/>
    <dgm:cxn modelId="{2979F1AB-C83C-47D6-860E-1AE61B477439}" type="presParOf" srcId="{C14563A5-0356-4CDE-9201-EE3B2CDE8624}" destId="{DA4B801C-7064-4359-AA68-D02D01D16417}" srcOrd="2" destOrd="0" presId="urn:microsoft.com/office/officeart/2005/8/layout/orgChart1"/>
    <dgm:cxn modelId="{1393386B-BEED-4C8E-9656-AC9FDE3EA521}" type="presParOf" srcId="{8186FACF-EBA4-4DF3-A447-CD53F1E2D537}" destId="{6FA9761C-EAFD-4615-82DA-68A43468B92C}" srcOrd="2" destOrd="0" presId="urn:microsoft.com/office/officeart/2005/8/layout/orgChart1"/>
    <dgm:cxn modelId="{7B686D27-10CF-4BBC-BD05-32934032CD67}" type="presParOf" srcId="{8186FACF-EBA4-4DF3-A447-CD53F1E2D537}" destId="{BAC0BBE7-2AE6-44EF-B8D1-3737CD59C2A0}" srcOrd="3" destOrd="0" presId="urn:microsoft.com/office/officeart/2005/8/layout/orgChart1"/>
    <dgm:cxn modelId="{E0250EF7-5C43-4E59-863A-60F543A36D35}" type="presParOf" srcId="{BAC0BBE7-2AE6-44EF-B8D1-3737CD59C2A0}" destId="{347DCD61-00DF-4F4F-8715-394F1F781E74}" srcOrd="0" destOrd="0" presId="urn:microsoft.com/office/officeart/2005/8/layout/orgChart1"/>
    <dgm:cxn modelId="{52387825-2EFB-45C8-857E-A8E4E8C4E417}" type="presParOf" srcId="{347DCD61-00DF-4F4F-8715-394F1F781E74}" destId="{0BFF3937-CFDD-4DB3-8AF2-E74C0BFD8B10}" srcOrd="0" destOrd="0" presId="urn:microsoft.com/office/officeart/2005/8/layout/orgChart1"/>
    <dgm:cxn modelId="{D4233B87-A985-4F96-A82A-B68746DF64C8}" type="presParOf" srcId="{347DCD61-00DF-4F4F-8715-394F1F781E74}" destId="{D96E52EA-9AC7-48B0-A4BD-D8388F02C69E}" srcOrd="1" destOrd="0" presId="urn:microsoft.com/office/officeart/2005/8/layout/orgChart1"/>
    <dgm:cxn modelId="{CD6CAF83-7179-4789-95CC-924B15047C6A}" type="presParOf" srcId="{BAC0BBE7-2AE6-44EF-B8D1-3737CD59C2A0}" destId="{85D85C04-0E08-4E8C-B259-3F2DDEF9C519}" srcOrd="1" destOrd="0" presId="urn:microsoft.com/office/officeart/2005/8/layout/orgChart1"/>
    <dgm:cxn modelId="{3EF99DC9-0C45-499A-99C0-8767C1FC19B7}" type="presParOf" srcId="{BAC0BBE7-2AE6-44EF-B8D1-3737CD59C2A0}" destId="{5C2FE184-E21A-4626-A413-CECD3C151739}" srcOrd="2" destOrd="0" presId="urn:microsoft.com/office/officeart/2005/8/layout/orgChart1"/>
    <dgm:cxn modelId="{1657E281-0D93-408A-9CCF-56F1F3B14250}" type="presParOf" srcId="{A5853495-F6E2-4170-80FD-66989A82713B}" destId="{D4629E2A-F037-4BD2-ADE4-0CF3FFF2E0D6}" srcOrd="2" destOrd="0" presId="urn:microsoft.com/office/officeart/2005/8/layout/orgChart1"/>
    <dgm:cxn modelId="{64892509-5281-43F7-BF1D-47273E7198E5}" type="presParOf" srcId="{BE36994A-2C52-42A7-8C40-C870A3E53CB5}" destId="{9C48CA9A-A30A-4519-BB74-15F6036CC5A3}" srcOrd="2" destOrd="0" presId="urn:microsoft.com/office/officeart/2005/8/layout/orgChart1"/>
    <dgm:cxn modelId="{3356319D-57B0-4694-8573-43E9F664077A}" type="presParOf" srcId="{BE36994A-2C52-42A7-8C40-C870A3E53CB5}" destId="{896A5F4B-F8C8-44A6-922C-5EDD63BA6BC3}" srcOrd="3" destOrd="0" presId="urn:microsoft.com/office/officeart/2005/8/layout/orgChart1"/>
    <dgm:cxn modelId="{F51EB979-F616-4D7C-B60B-D7EC9422EB58}" type="presParOf" srcId="{896A5F4B-F8C8-44A6-922C-5EDD63BA6BC3}" destId="{82FE468D-40F3-40A1-AA7B-D912362EAF31}" srcOrd="0" destOrd="0" presId="urn:microsoft.com/office/officeart/2005/8/layout/orgChart1"/>
    <dgm:cxn modelId="{666D5017-AD82-417E-AB26-9A274173634A}" type="presParOf" srcId="{82FE468D-40F3-40A1-AA7B-D912362EAF31}" destId="{B023D741-808C-48A9-8ACA-B129E59C1484}" srcOrd="0" destOrd="0" presId="urn:microsoft.com/office/officeart/2005/8/layout/orgChart1"/>
    <dgm:cxn modelId="{365C9775-6757-4E17-BCC8-DD2CE3EF6D6E}" type="presParOf" srcId="{82FE468D-40F3-40A1-AA7B-D912362EAF31}" destId="{7FF94085-F74A-47A4-89B0-17FA020EA47F}" srcOrd="1" destOrd="0" presId="urn:microsoft.com/office/officeart/2005/8/layout/orgChart1"/>
    <dgm:cxn modelId="{595D14C6-ECC2-492D-9DAE-F2038E74CCE8}" type="presParOf" srcId="{896A5F4B-F8C8-44A6-922C-5EDD63BA6BC3}" destId="{816AB365-B178-40C3-BC6C-359F66351784}" srcOrd="1" destOrd="0" presId="urn:microsoft.com/office/officeart/2005/8/layout/orgChart1"/>
    <dgm:cxn modelId="{AA13FBB4-6F90-4F88-8225-5854BE1039BF}" type="presParOf" srcId="{816AB365-B178-40C3-BC6C-359F66351784}" destId="{E26995B0-2747-4C12-8890-34013B6EF0AA}" srcOrd="0" destOrd="0" presId="urn:microsoft.com/office/officeart/2005/8/layout/orgChart1"/>
    <dgm:cxn modelId="{2AC03C57-9251-402C-BF38-EC893F71814F}" type="presParOf" srcId="{816AB365-B178-40C3-BC6C-359F66351784}" destId="{5D538799-CBA0-4FCF-ADD5-DA0F25C51642}" srcOrd="1" destOrd="0" presId="urn:microsoft.com/office/officeart/2005/8/layout/orgChart1"/>
    <dgm:cxn modelId="{AF85C4D5-22BB-499D-ADED-64723F747A8E}" type="presParOf" srcId="{5D538799-CBA0-4FCF-ADD5-DA0F25C51642}" destId="{67A2D5AB-7C57-4FD8-A8F7-F66B5D9E1918}" srcOrd="0" destOrd="0" presId="urn:microsoft.com/office/officeart/2005/8/layout/orgChart1"/>
    <dgm:cxn modelId="{A30DC0C5-E301-45A0-AC3B-4737657D5D82}" type="presParOf" srcId="{67A2D5AB-7C57-4FD8-A8F7-F66B5D9E1918}" destId="{AB72F4FF-03CE-4F21-8EAB-62375ED30850}" srcOrd="0" destOrd="0" presId="urn:microsoft.com/office/officeart/2005/8/layout/orgChart1"/>
    <dgm:cxn modelId="{838B095D-A80D-48EB-9C84-3852A088D3F8}" type="presParOf" srcId="{67A2D5AB-7C57-4FD8-A8F7-F66B5D9E1918}" destId="{97BB2700-0195-4052-8ABB-6E98746A4EFA}" srcOrd="1" destOrd="0" presId="urn:microsoft.com/office/officeart/2005/8/layout/orgChart1"/>
    <dgm:cxn modelId="{11EFA710-B486-498E-A9F8-86923DF614FA}" type="presParOf" srcId="{5D538799-CBA0-4FCF-ADD5-DA0F25C51642}" destId="{FA4C4DB2-7FAB-4CAD-9BD1-9E3E8550DADD}" srcOrd="1" destOrd="0" presId="urn:microsoft.com/office/officeart/2005/8/layout/orgChart1"/>
    <dgm:cxn modelId="{D034A94C-4F41-4B00-BB20-5BDCFA7F3200}" type="presParOf" srcId="{5D538799-CBA0-4FCF-ADD5-DA0F25C51642}" destId="{F7BFDBB5-3E6C-4D50-82EE-DB5A6B9EFC54}" srcOrd="2" destOrd="0" presId="urn:microsoft.com/office/officeart/2005/8/layout/orgChart1"/>
    <dgm:cxn modelId="{23863BD6-4F92-4EEB-9CFE-ECC21C3B4D06}" type="presParOf" srcId="{816AB365-B178-40C3-BC6C-359F66351784}" destId="{D5F0F4CE-E1D7-46B5-8620-AD4E435CFD1B}" srcOrd="2" destOrd="0" presId="urn:microsoft.com/office/officeart/2005/8/layout/orgChart1"/>
    <dgm:cxn modelId="{1CD0FDCB-F126-4C59-97A9-EA17E93B59C5}" type="presParOf" srcId="{816AB365-B178-40C3-BC6C-359F66351784}" destId="{BEF9E0EE-8851-482E-A29C-6BF6004C196A}" srcOrd="3" destOrd="0" presId="urn:microsoft.com/office/officeart/2005/8/layout/orgChart1"/>
    <dgm:cxn modelId="{C98F5601-9D85-4A6C-816A-3287608A0A3C}" type="presParOf" srcId="{BEF9E0EE-8851-482E-A29C-6BF6004C196A}" destId="{DA6BC918-1146-4E8D-AC08-1BC4F237DE28}" srcOrd="0" destOrd="0" presId="urn:microsoft.com/office/officeart/2005/8/layout/orgChart1"/>
    <dgm:cxn modelId="{F64558F2-3A6C-442E-8F97-758A31930923}" type="presParOf" srcId="{DA6BC918-1146-4E8D-AC08-1BC4F237DE28}" destId="{0A783F68-1108-406E-8F2C-F2FE24C8DCFA}" srcOrd="0" destOrd="0" presId="urn:microsoft.com/office/officeart/2005/8/layout/orgChart1"/>
    <dgm:cxn modelId="{6C382DC4-D78F-407F-8E9F-9BAF3D9BE6F2}" type="presParOf" srcId="{DA6BC918-1146-4E8D-AC08-1BC4F237DE28}" destId="{C9682382-6A1C-4EE2-9520-91E19ED99700}" srcOrd="1" destOrd="0" presId="urn:microsoft.com/office/officeart/2005/8/layout/orgChart1"/>
    <dgm:cxn modelId="{36EEE3F4-19E5-4E39-9454-0E86020FE4FC}" type="presParOf" srcId="{BEF9E0EE-8851-482E-A29C-6BF6004C196A}" destId="{F624B441-13B8-4712-AF85-9D0CF55FA1F0}" srcOrd="1" destOrd="0" presId="urn:microsoft.com/office/officeart/2005/8/layout/orgChart1"/>
    <dgm:cxn modelId="{04975E8B-DEBA-4408-BC8B-45A99EC49526}" type="presParOf" srcId="{BEF9E0EE-8851-482E-A29C-6BF6004C196A}" destId="{00742C9A-3B5D-4446-AF05-1FC7C849D9B8}" srcOrd="2" destOrd="0" presId="urn:microsoft.com/office/officeart/2005/8/layout/orgChart1"/>
    <dgm:cxn modelId="{EAC76154-380A-4F87-8B80-9B30AB60C035}" type="presParOf" srcId="{896A5F4B-F8C8-44A6-922C-5EDD63BA6BC3}" destId="{214936BC-5881-43A6-8358-225A898C3D8D}" srcOrd="2" destOrd="0" presId="urn:microsoft.com/office/officeart/2005/8/layout/orgChart1"/>
    <dgm:cxn modelId="{9A6C1616-1815-4A15-BA58-436199C202A5}" type="presParOf" srcId="{BE36994A-2C52-42A7-8C40-C870A3E53CB5}" destId="{2EF864D0-4EC5-4328-AF8A-B69BD61C425E}" srcOrd="4" destOrd="0" presId="urn:microsoft.com/office/officeart/2005/8/layout/orgChart1"/>
    <dgm:cxn modelId="{4C998ABD-737A-4118-9034-5358369F6DBD}" type="presParOf" srcId="{BE36994A-2C52-42A7-8C40-C870A3E53CB5}" destId="{391E75EB-8A9F-4128-86A3-3A923CC5258E}" srcOrd="5" destOrd="0" presId="urn:microsoft.com/office/officeart/2005/8/layout/orgChart1"/>
    <dgm:cxn modelId="{70302074-9FD7-4F33-B6AB-E1C7C90E1A73}" type="presParOf" srcId="{391E75EB-8A9F-4128-86A3-3A923CC5258E}" destId="{FBE6EACE-4AB5-4EAA-882E-D3C875ED29D7}" srcOrd="0" destOrd="0" presId="urn:microsoft.com/office/officeart/2005/8/layout/orgChart1"/>
    <dgm:cxn modelId="{579378F3-C3E2-44C7-960D-76CBAF9DAB88}" type="presParOf" srcId="{FBE6EACE-4AB5-4EAA-882E-D3C875ED29D7}" destId="{99B11661-1B51-4449-ACDA-DA8A1445979F}" srcOrd="0" destOrd="0" presId="urn:microsoft.com/office/officeart/2005/8/layout/orgChart1"/>
    <dgm:cxn modelId="{DD70CEF4-5C6F-4718-B592-8EE1B2451B14}" type="presParOf" srcId="{FBE6EACE-4AB5-4EAA-882E-D3C875ED29D7}" destId="{A00987AD-40BC-47EA-A751-D36B9B7F6F66}" srcOrd="1" destOrd="0" presId="urn:microsoft.com/office/officeart/2005/8/layout/orgChart1"/>
    <dgm:cxn modelId="{B9595E6D-7AA4-462C-919A-FFAED25F9C3B}" type="presParOf" srcId="{391E75EB-8A9F-4128-86A3-3A923CC5258E}" destId="{2EFA043C-D301-4D16-8788-D56BA2F9A671}" srcOrd="1" destOrd="0" presId="urn:microsoft.com/office/officeart/2005/8/layout/orgChart1"/>
    <dgm:cxn modelId="{0EE515A7-AF44-4C01-843F-54CA8E683128}" type="presParOf" srcId="{2EFA043C-D301-4D16-8788-D56BA2F9A671}" destId="{79613C7C-E1CC-46CD-A831-EA2A3CFFF672}" srcOrd="0" destOrd="0" presId="urn:microsoft.com/office/officeart/2005/8/layout/orgChart1"/>
    <dgm:cxn modelId="{013D9CA3-E85B-427F-986D-96C5E31C2FB3}" type="presParOf" srcId="{2EFA043C-D301-4D16-8788-D56BA2F9A671}" destId="{5300640E-3C6F-4658-9FDE-ECE355745531}" srcOrd="1" destOrd="0" presId="urn:microsoft.com/office/officeart/2005/8/layout/orgChart1"/>
    <dgm:cxn modelId="{B2A5A9DB-0FE4-4209-B284-C4569A463B71}" type="presParOf" srcId="{5300640E-3C6F-4658-9FDE-ECE355745531}" destId="{66E82600-6B97-4C3C-8DD5-5560A3C73439}" srcOrd="0" destOrd="0" presId="urn:microsoft.com/office/officeart/2005/8/layout/orgChart1"/>
    <dgm:cxn modelId="{EA2E78F9-8BFB-4537-B48F-E349CD316A05}" type="presParOf" srcId="{66E82600-6B97-4C3C-8DD5-5560A3C73439}" destId="{AF06DB76-2C76-4F61-AAB2-9A8B63326096}" srcOrd="0" destOrd="0" presId="urn:microsoft.com/office/officeart/2005/8/layout/orgChart1"/>
    <dgm:cxn modelId="{19748FF8-F5BD-4F67-BD1D-26066B7CB5D8}" type="presParOf" srcId="{66E82600-6B97-4C3C-8DD5-5560A3C73439}" destId="{0427DC12-AC8F-416B-A97B-295979CEEC97}" srcOrd="1" destOrd="0" presId="urn:microsoft.com/office/officeart/2005/8/layout/orgChart1"/>
    <dgm:cxn modelId="{5EEAB361-A3AF-4834-A833-89EE1C31BDB3}" type="presParOf" srcId="{5300640E-3C6F-4658-9FDE-ECE355745531}" destId="{EADE6A88-CC59-45F0-AA9B-8C4B05BE66DF}" srcOrd="1" destOrd="0" presId="urn:microsoft.com/office/officeart/2005/8/layout/orgChart1"/>
    <dgm:cxn modelId="{628FE7CD-1E52-4E85-982B-E47B1AE72741}" type="presParOf" srcId="{5300640E-3C6F-4658-9FDE-ECE355745531}" destId="{C17AF6CD-D8AC-404A-95E6-BF510B370F65}" srcOrd="2" destOrd="0" presId="urn:microsoft.com/office/officeart/2005/8/layout/orgChart1"/>
    <dgm:cxn modelId="{B00DFD3D-15A6-4FDC-9E5B-B277480F1D83}" type="presParOf" srcId="{2EFA043C-D301-4D16-8788-D56BA2F9A671}" destId="{C0D0255E-3EE5-40D7-82CE-A4C45EA0AD4C}" srcOrd="2" destOrd="0" presId="urn:microsoft.com/office/officeart/2005/8/layout/orgChart1"/>
    <dgm:cxn modelId="{9EEC3B30-9F98-45B6-A648-7F236C0AC423}" type="presParOf" srcId="{2EFA043C-D301-4D16-8788-D56BA2F9A671}" destId="{E290F87E-D6EA-48CC-B403-8FC17B8FDAD3}" srcOrd="3" destOrd="0" presId="urn:microsoft.com/office/officeart/2005/8/layout/orgChart1"/>
    <dgm:cxn modelId="{F8DDAA08-F72D-40AE-9684-25DC88518286}" type="presParOf" srcId="{E290F87E-D6EA-48CC-B403-8FC17B8FDAD3}" destId="{F3AF15EF-7E77-4AA0-AC08-E20FF4906355}" srcOrd="0" destOrd="0" presId="urn:microsoft.com/office/officeart/2005/8/layout/orgChart1"/>
    <dgm:cxn modelId="{D8F0225D-D161-468A-BCAC-C674C1C45BB2}" type="presParOf" srcId="{F3AF15EF-7E77-4AA0-AC08-E20FF4906355}" destId="{A5342A44-A86B-49DC-BD21-B36776388D73}" srcOrd="0" destOrd="0" presId="urn:microsoft.com/office/officeart/2005/8/layout/orgChart1"/>
    <dgm:cxn modelId="{58FEA49B-6799-4BE2-B721-902D2F44C0A5}" type="presParOf" srcId="{F3AF15EF-7E77-4AA0-AC08-E20FF4906355}" destId="{919D5FDE-9775-4D4F-ACCB-E9F55FCFA615}" srcOrd="1" destOrd="0" presId="urn:microsoft.com/office/officeart/2005/8/layout/orgChart1"/>
    <dgm:cxn modelId="{627F75D5-70CD-4A21-9443-3105C8D4F4B9}" type="presParOf" srcId="{E290F87E-D6EA-48CC-B403-8FC17B8FDAD3}" destId="{8F52B5B0-30DA-4F54-B701-C4E4A540AC0F}" srcOrd="1" destOrd="0" presId="urn:microsoft.com/office/officeart/2005/8/layout/orgChart1"/>
    <dgm:cxn modelId="{396F4EAD-9173-46F6-AEA7-9D09FC74904F}" type="presParOf" srcId="{E290F87E-D6EA-48CC-B403-8FC17B8FDAD3}" destId="{C9692FE4-7E6F-4AFA-9A51-CD2A22459050}" srcOrd="2" destOrd="0" presId="urn:microsoft.com/office/officeart/2005/8/layout/orgChart1"/>
    <dgm:cxn modelId="{BA0BCF99-68BC-4A57-9952-879EC4413CC8}" type="presParOf" srcId="{391E75EB-8A9F-4128-86A3-3A923CC5258E}" destId="{566786B5-203D-4385-97F5-361AEC9C8609}" srcOrd="2" destOrd="0" presId="urn:microsoft.com/office/officeart/2005/8/layout/orgChart1"/>
    <dgm:cxn modelId="{ED831447-B51C-4742-83E5-B42844564464}" type="presParOf" srcId="{BE36994A-2C52-42A7-8C40-C870A3E53CB5}" destId="{80D77BA3-0258-466A-AA12-8A2B4F32D6F8}" srcOrd="6" destOrd="0" presId="urn:microsoft.com/office/officeart/2005/8/layout/orgChart1"/>
    <dgm:cxn modelId="{0C610211-45A2-483C-A067-4F577147F1F2}" type="presParOf" srcId="{BE36994A-2C52-42A7-8C40-C870A3E53CB5}" destId="{296B4F56-F2BC-4BF4-8E65-C924CC1730C6}" srcOrd="7" destOrd="0" presId="urn:microsoft.com/office/officeart/2005/8/layout/orgChart1"/>
    <dgm:cxn modelId="{B26230EB-35E5-4BB7-8821-17D606F3823C}" type="presParOf" srcId="{296B4F56-F2BC-4BF4-8E65-C924CC1730C6}" destId="{228DD0BE-AA11-4117-93AA-4B0FC9BA3011}" srcOrd="0" destOrd="0" presId="urn:microsoft.com/office/officeart/2005/8/layout/orgChart1"/>
    <dgm:cxn modelId="{D8805F0C-6F11-43F8-B252-979E0784864C}" type="presParOf" srcId="{228DD0BE-AA11-4117-93AA-4B0FC9BA3011}" destId="{9D1CA595-9E4C-4916-95BC-62FFACEF37C3}" srcOrd="0" destOrd="0" presId="urn:microsoft.com/office/officeart/2005/8/layout/orgChart1"/>
    <dgm:cxn modelId="{F30BA91A-6A03-406C-B839-AB7BF47D79DD}" type="presParOf" srcId="{228DD0BE-AA11-4117-93AA-4B0FC9BA3011}" destId="{5E84D8A6-2B29-45F8-90E0-83B6C09F763C}" srcOrd="1" destOrd="0" presId="urn:microsoft.com/office/officeart/2005/8/layout/orgChart1"/>
    <dgm:cxn modelId="{DAFEB1B6-AFEA-4CA0-AA73-53647301A4F1}" type="presParOf" srcId="{296B4F56-F2BC-4BF4-8E65-C924CC1730C6}" destId="{F5071C19-914A-420A-A720-056CD97FAF37}" srcOrd="1" destOrd="0" presId="urn:microsoft.com/office/officeart/2005/8/layout/orgChart1"/>
    <dgm:cxn modelId="{3426A47E-C854-4338-8BCF-EE192A85CA88}" type="presParOf" srcId="{F5071C19-914A-420A-A720-056CD97FAF37}" destId="{F578025F-BA05-4034-AC2D-A79A8DD97109}" srcOrd="0" destOrd="0" presId="urn:microsoft.com/office/officeart/2005/8/layout/orgChart1"/>
    <dgm:cxn modelId="{2F377E7C-FC37-42EC-A7FD-B0F31C024470}" type="presParOf" srcId="{F5071C19-914A-420A-A720-056CD97FAF37}" destId="{86B5C67A-C3C9-4717-9530-8B491D181CF7}" srcOrd="1" destOrd="0" presId="urn:microsoft.com/office/officeart/2005/8/layout/orgChart1"/>
    <dgm:cxn modelId="{51B6A825-9B21-46C7-96A3-E6C49FC6A993}" type="presParOf" srcId="{86B5C67A-C3C9-4717-9530-8B491D181CF7}" destId="{E60F8538-1578-4F76-85D4-07CE95C90240}" srcOrd="0" destOrd="0" presId="urn:microsoft.com/office/officeart/2005/8/layout/orgChart1"/>
    <dgm:cxn modelId="{200FE08B-EA2B-429D-9992-8E15B4613B64}" type="presParOf" srcId="{E60F8538-1578-4F76-85D4-07CE95C90240}" destId="{998C1FB9-D8D8-4369-A80B-2E901AEB117C}" srcOrd="0" destOrd="0" presId="urn:microsoft.com/office/officeart/2005/8/layout/orgChart1"/>
    <dgm:cxn modelId="{5447EAC9-F865-4D58-8A3B-93BBAB3D6E3F}" type="presParOf" srcId="{E60F8538-1578-4F76-85D4-07CE95C90240}" destId="{06011A19-BAE0-4138-BC5E-3EC1CC1089CB}" srcOrd="1" destOrd="0" presId="urn:microsoft.com/office/officeart/2005/8/layout/orgChart1"/>
    <dgm:cxn modelId="{DBB8C406-9631-48C2-9FC9-DB6B0CE44946}" type="presParOf" srcId="{86B5C67A-C3C9-4717-9530-8B491D181CF7}" destId="{2C2F995B-41F8-49AC-A174-216CED424074}" srcOrd="1" destOrd="0" presId="urn:microsoft.com/office/officeart/2005/8/layout/orgChart1"/>
    <dgm:cxn modelId="{501512E9-14C7-4EA6-9AEC-5799FD6F7762}" type="presParOf" srcId="{86B5C67A-C3C9-4717-9530-8B491D181CF7}" destId="{93A9C4B3-B64D-4CEA-970B-1ECD04A392CD}" srcOrd="2" destOrd="0" presId="urn:microsoft.com/office/officeart/2005/8/layout/orgChart1"/>
    <dgm:cxn modelId="{A4F503B3-7531-43EB-AFED-C892FEFA9F1C}" type="presParOf" srcId="{F5071C19-914A-420A-A720-056CD97FAF37}" destId="{878FD7E0-D8E3-427C-8CC3-C0FFEC00E7AD}" srcOrd="2" destOrd="0" presId="urn:microsoft.com/office/officeart/2005/8/layout/orgChart1"/>
    <dgm:cxn modelId="{F07B8952-E914-4C77-9721-1AD288440B73}" type="presParOf" srcId="{F5071C19-914A-420A-A720-056CD97FAF37}" destId="{B995FCC1-0C44-401C-8D19-486C0A126926}" srcOrd="3" destOrd="0" presId="urn:microsoft.com/office/officeart/2005/8/layout/orgChart1"/>
    <dgm:cxn modelId="{68CEF6CA-DBC8-444C-9BE4-94732065D11C}" type="presParOf" srcId="{B995FCC1-0C44-401C-8D19-486C0A126926}" destId="{0F85C77A-108C-4191-BF37-BD33CE3188F1}" srcOrd="0" destOrd="0" presId="urn:microsoft.com/office/officeart/2005/8/layout/orgChart1"/>
    <dgm:cxn modelId="{E0D3EDE2-92D7-4495-A8EB-1A9FD6758BBE}" type="presParOf" srcId="{0F85C77A-108C-4191-BF37-BD33CE3188F1}" destId="{C6689F4F-AB87-457B-8123-23A311EBD990}" srcOrd="0" destOrd="0" presId="urn:microsoft.com/office/officeart/2005/8/layout/orgChart1"/>
    <dgm:cxn modelId="{0600C5B3-33E0-47F8-82BB-A05E1C7D26C1}" type="presParOf" srcId="{0F85C77A-108C-4191-BF37-BD33CE3188F1}" destId="{D99B88C1-B78A-4653-BE73-80761CB3EEC2}" srcOrd="1" destOrd="0" presId="urn:microsoft.com/office/officeart/2005/8/layout/orgChart1"/>
    <dgm:cxn modelId="{D45BC665-AB83-4860-98D3-6792077720AB}" type="presParOf" srcId="{B995FCC1-0C44-401C-8D19-486C0A126926}" destId="{C5FDF02E-9EBD-43E1-886A-07E3E4574193}" srcOrd="1" destOrd="0" presId="urn:microsoft.com/office/officeart/2005/8/layout/orgChart1"/>
    <dgm:cxn modelId="{09FFBC06-2A21-41C3-9610-130884A31097}" type="presParOf" srcId="{B995FCC1-0C44-401C-8D19-486C0A126926}" destId="{85F7C18F-08E7-4137-9FA6-28EAF7BEBF5A}" srcOrd="2" destOrd="0" presId="urn:microsoft.com/office/officeart/2005/8/layout/orgChart1"/>
    <dgm:cxn modelId="{33F99E42-B3B0-4543-AD18-5D0B639BA66C}" type="presParOf" srcId="{296B4F56-F2BC-4BF4-8E65-C924CC1730C6}" destId="{C4DC6F18-AAB0-4A0F-A1ED-D9E6FB7ADD0A}" srcOrd="2" destOrd="0" presId="urn:microsoft.com/office/officeart/2005/8/layout/orgChart1"/>
    <dgm:cxn modelId="{0F1791FA-4581-4A95-BF20-2C9B3DA08B31}" type="presParOf" srcId="{BE36994A-2C52-42A7-8C40-C870A3E53CB5}" destId="{22EAEBB4-18BC-409C-B124-286475C4CB94}" srcOrd="8" destOrd="0" presId="urn:microsoft.com/office/officeart/2005/8/layout/orgChart1"/>
    <dgm:cxn modelId="{9371D434-1C21-4602-91AE-F922AE6C1B79}" type="presParOf" srcId="{BE36994A-2C52-42A7-8C40-C870A3E53CB5}" destId="{B708F3C4-E543-48C3-A132-0D5C514CC298}" srcOrd="9" destOrd="0" presId="urn:microsoft.com/office/officeart/2005/8/layout/orgChart1"/>
    <dgm:cxn modelId="{2B1109F1-60F7-4D98-BA58-AE37D1879895}" type="presParOf" srcId="{B708F3C4-E543-48C3-A132-0D5C514CC298}" destId="{40AEC1D1-6DB5-4C4C-8417-45211C1FE2BC}" srcOrd="0" destOrd="0" presId="urn:microsoft.com/office/officeart/2005/8/layout/orgChart1"/>
    <dgm:cxn modelId="{8A60F130-8B64-4740-B7B0-BFE7EDB96743}" type="presParOf" srcId="{40AEC1D1-6DB5-4C4C-8417-45211C1FE2BC}" destId="{777B28A9-5072-47D3-B382-DD654F981AE1}" srcOrd="0" destOrd="0" presId="urn:microsoft.com/office/officeart/2005/8/layout/orgChart1"/>
    <dgm:cxn modelId="{A0286AEF-508B-4B48-BD23-CCD049BB1C2C}" type="presParOf" srcId="{40AEC1D1-6DB5-4C4C-8417-45211C1FE2BC}" destId="{6D885DD1-9E45-4C25-9707-EC47AC6EA07F}" srcOrd="1" destOrd="0" presId="urn:microsoft.com/office/officeart/2005/8/layout/orgChart1"/>
    <dgm:cxn modelId="{E46625DC-50A9-4707-A8EF-1AD04BA9B25F}" type="presParOf" srcId="{B708F3C4-E543-48C3-A132-0D5C514CC298}" destId="{79EE0355-3FDD-463B-B09D-8F6871110322}" srcOrd="1" destOrd="0" presId="urn:microsoft.com/office/officeart/2005/8/layout/orgChart1"/>
    <dgm:cxn modelId="{AA5B3226-515F-4E02-893D-6FEE739C5470}" type="presParOf" srcId="{79EE0355-3FDD-463B-B09D-8F6871110322}" destId="{CC46019A-D0FE-4F40-8915-E1469CDCDF31}" srcOrd="0" destOrd="0" presId="urn:microsoft.com/office/officeart/2005/8/layout/orgChart1"/>
    <dgm:cxn modelId="{F213E5D7-8F14-4FCD-96E9-75EAEC9E083D}" type="presParOf" srcId="{79EE0355-3FDD-463B-B09D-8F6871110322}" destId="{7157213E-1FBC-4A5C-938A-77A659A07D51}" srcOrd="1" destOrd="0" presId="urn:microsoft.com/office/officeart/2005/8/layout/orgChart1"/>
    <dgm:cxn modelId="{07CCFB14-1B05-4ED5-829E-DAA26B18E2C4}" type="presParOf" srcId="{7157213E-1FBC-4A5C-938A-77A659A07D51}" destId="{7FC7F325-8586-4D1A-B504-06BC4EEAD7FB}" srcOrd="0" destOrd="0" presId="urn:microsoft.com/office/officeart/2005/8/layout/orgChart1"/>
    <dgm:cxn modelId="{B339F4E3-0EB6-4FB1-8D3E-5DD849930350}" type="presParOf" srcId="{7FC7F325-8586-4D1A-B504-06BC4EEAD7FB}" destId="{9B3C9E07-5180-4BE7-A669-88A263E35D55}" srcOrd="0" destOrd="0" presId="urn:microsoft.com/office/officeart/2005/8/layout/orgChart1"/>
    <dgm:cxn modelId="{AD8232ED-39A0-494B-9189-CC1A232E4D77}" type="presParOf" srcId="{7FC7F325-8586-4D1A-B504-06BC4EEAD7FB}" destId="{736E0AA4-8A15-4B30-87E0-ADDB5CCDE695}" srcOrd="1" destOrd="0" presId="urn:microsoft.com/office/officeart/2005/8/layout/orgChart1"/>
    <dgm:cxn modelId="{A97AEC0C-EE66-4289-B9D1-E4ADD48E0A77}" type="presParOf" srcId="{7157213E-1FBC-4A5C-938A-77A659A07D51}" destId="{06188225-E894-4C7F-9D4F-EECCA8EA385F}" srcOrd="1" destOrd="0" presId="urn:microsoft.com/office/officeart/2005/8/layout/orgChart1"/>
    <dgm:cxn modelId="{A93E6DC9-5FA5-4AE3-A51C-21D73E96D9E2}" type="presParOf" srcId="{7157213E-1FBC-4A5C-938A-77A659A07D51}" destId="{BF30E659-BFCD-42F3-A637-65D3AB614CFA}" srcOrd="2" destOrd="0" presId="urn:microsoft.com/office/officeart/2005/8/layout/orgChart1"/>
    <dgm:cxn modelId="{3843FC0E-F00F-4532-9340-032802CB99CE}" type="presParOf" srcId="{79EE0355-3FDD-463B-B09D-8F6871110322}" destId="{C4574BC2-10C5-4E15-844D-E8E69D4B7845}" srcOrd="2" destOrd="0" presId="urn:microsoft.com/office/officeart/2005/8/layout/orgChart1"/>
    <dgm:cxn modelId="{67A4314E-FF06-43CB-9DA9-7DCAEC72623A}" type="presParOf" srcId="{79EE0355-3FDD-463B-B09D-8F6871110322}" destId="{A963B694-F902-467F-8925-9FB8756BCCC3}" srcOrd="3" destOrd="0" presId="urn:microsoft.com/office/officeart/2005/8/layout/orgChart1"/>
    <dgm:cxn modelId="{2DAB8467-8924-474F-A814-59369D7CEB08}" type="presParOf" srcId="{A963B694-F902-467F-8925-9FB8756BCCC3}" destId="{A8ACD60C-706D-4C65-8D11-B4C59F7A8DEA}" srcOrd="0" destOrd="0" presId="urn:microsoft.com/office/officeart/2005/8/layout/orgChart1"/>
    <dgm:cxn modelId="{6DE34BFB-3DCF-4CE9-BF14-73C73ED797B9}" type="presParOf" srcId="{A8ACD60C-706D-4C65-8D11-B4C59F7A8DEA}" destId="{4EB66632-924B-42C3-A692-11A7D47DAFA2}" srcOrd="0" destOrd="0" presId="urn:microsoft.com/office/officeart/2005/8/layout/orgChart1"/>
    <dgm:cxn modelId="{28829F8D-E850-4FCE-BFFC-D64EEB44BF33}" type="presParOf" srcId="{A8ACD60C-706D-4C65-8D11-B4C59F7A8DEA}" destId="{B9B26105-F3F0-41E5-B800-AF49258FA1B5}" srcOrd="1" destOrd="0" presId="urn:microsoft.com/office/officeart/2005/8/layout/orgChart1"/>
    <dgm:cxn modelId="{D484E08B-8585-4908-A663-159011954307}" type="presParOf" srcId="{A963B694-F902-467F-8925-9FB8756BCCC3}" destId="{89FD8AC2-394D-4C6D-8054-7CD8EC911AA5}" srcOrd="1" destOrd="0" presId="urn:microsoft.com/office/officeart/2005/8/layout/orgChart1"/>
    <dgm:cxn modelId="{3C79D9D1-2A4B-4251-BDFD-3D44D5C17AF2}" type="presParOf" srcId="{A963B694-F902-467F-8925-9FB8756BCCC3}" destId="{FFEDDE4E-B71C-46CD-AA06-5994F11A923F}" srcOrd="2" destOrd="0" presId="urn:microsoft.com/office/officeart/2005/8/layout/orgChart1"/>
    <dgm:cxn modelId="{D9A8EB75-F27C-4482-A698-78305E9264D2}" type="presParOf" srcId="{B708F3C4-E543-48C3-A132-0D5C514CC298}" destId="{43F784CE-ABB3-4842-A2F9-16DD725F4AAD}" srcOrd="2" destOrd="0" presId="urn:microsoft.com/office/officeart/2005/8/layout/orgChart1"/>
    <dgm:cxn modelId="{30290198-3605-496C-8930-120B4DCC5105}" type="presParOf" srcId="{3841DF88-EA8F-489B-B5DB-485395B362A9}" destId="{BBCCD8D4-46B0-4835-BB5F-7436C1A42C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AEBB4-18BC-409C-B124-286475C4CB94}">
      <dsp:nvSpPr>
        <dsp:cNvPr id="0" name=""/>
        <dsp:cNvSpPr/>
      </dsp:nvSpPr>
      <dsp:spPr>
        <a:xfrm>
          <a:off x="4064000" y="898991"/>
          <a:ext cx="3367533" cy="292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12"/>
              </a:lnTo>
              <a:lnTo>
                <a:pt x="3367533" y="146112"/>
              </a:lnTo>
              <a:lnTo>
                <a:pt x="3367533" y="2922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77BA3-0258-466A-AA12-8A2B4F32D6F8}">
      <dsp:nvSpPr>
        <dsp:cNvPr id="0" name=""/>
        <dsp:cNvSpPr/>
      </dsp:nvSpPr>
      <dsp:spPr>
        <a:xfrm>
          <a:off x="4064000" y="898991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12"/>
              </a:lnTo>
              <a:lnTo>
                <a:pt x="1683766" y="146112"/>
              </a:lnTo>
              <a:lnTo>
                <a:pt x="1683766" y="2922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864D0-4EC5-4328-AF8A-B69BD61C425E}">
      <dsp:nvSpPr>
        <dsp:cNvPr id="0" name=""/>
        <dsp:cNvSpPr/>
      </dsp:nvSpPr>
      <dsp:spPr>
        <a:xfrm>
          <a:off x="4018280" y="898991"/>
          <a:ext cx="91440" cy="292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2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8CA9A-A30A-4519-BB74-15F6036CC5A3}">
      <dsp:nvSpPr>
        <dsp:cNvPr id="0" name=""/>
        <dsp:cNvSpPr/>
      </dsp:nvSpPr>
      <dsp:spPr>
        <a:xfrm>
          <a:off x="2380233" y="898991"/>
          <a:ext cx="1683766" cy="292224"/>
        </a:xfrm>
        <a:custGeom>
          <a:avLst/>
          <a:gdLst/>
          <a:ahLst/>
          <a:cxnLst/>
          <a:rect l="0" t="0" r="0" b="0"/>
          <a:pathLst>
            <a:path>
              <a:moveTo>
                <a:pt x="1683766" y="0"/>
              </a:moveTo>
              <a:lnTo>
                <a:pt x="1683766" y="146112"/>
              </a:lnTo>
              <a:lnTo>
                <a:pt x="0" y="146112"/>
              </a:lnTo>
              <a:lnTo>
                <a:pt x="0" y="2922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AB7D0-C307-4C0B-9FBA-5B79E0FB1818}">
      <dsp:nvSpPr>
        <dsp:cNvPr id="0" name=""/>
        <dsp:cNvSpPr/>
      </dsp:nvSpPr>
      <dsp:spPr>
        <a:xfrm>
          <a:off x="696466" y="898991"/>
          <a:ext cx="3367533" cy="292224"/>
        </a:xfrm>
        <a:custGeom>
          <a:avLst/>
          <a:gdLst/>
          <a:ahLst/>
          <a:cxnLst/>
          <a:rect l="0" t="0" r="0" b="0"/>
          <a:pathLst>
            <a:path>
              <a:moveTo>
                <a:pt x="3367533" y="0"/>
              </a:moveTo>
              <a:lnTo>
                <a:pt x="3367533" y="146112"/>
              </a:lnTo>
              <a:lnTo>
                <a:pt x="0" y="146112"/>
              </a:lnTo>
              <a:lnTo>
                <a:pt x="0" y="2922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4479D-CDDF-468F-BE6E-4DB7A519B917}">
      <dsp:nvSpPr>
        <dsp:cNvPr id="0" name=""/>
        <dsp:cNvSpPr/>
      </dsp:nvSpPr>
      <dsp:spPr>
        <a:xfrm>
          <a:off x="3368228" y="203220"/>
          <a:ext cx="1391542" cy="6957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Car</a:t>
          </a:r>
        </a:p>
      </dsp:txBody>
      <dsp:txXfrm>
        <a:off x="3368228" y="203220"/>
        <a:ext cx="1391542" cy="695771"/>
      </dsp:txXfrm>
    </dsp:sp>
    <dsp:sp modelId="{D3602515-DA2D-471E-838B-FCFEDA530163}">
      <dsp:nvSpPr>
        <dsp:cNvPr id="0" name=""/>
        <dsp:cNvSpPr/>
      </dsp:nvSpPr>
      <dsp:spPr>
        <a:xfrm>
          <a:off x="694" y="1191216"/>
          <a:ext cx="1391542" cy="6957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Powertrain</a:t>
          </a:r>
        </a:p>
      </dsp:txBody>
      <dsp:txXfrm>
        <a:off x="694" y="1191216"/>
        <a:ext cx="1391542" cy="695771"/>
      </dsp:txXfrm>
    </dsp:sp>
    <dsp:sp modelId="{B023D741-808C-48A9-8ACA-B129E59C1484}">
      <dsp:nvSpPr>
        <dsp:cNvPr id="0" name=""/>
        <dsp:cNvSpPr/>
      </dsp:nvSpPr>
      <dsp:spPr>
        <a:xfrm>
          <a:off x="1684461" y="1191216"/>
          <a:ext cx="1391542" cy="6957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Braking</a:t>
          </a:r>
        </a:p>
      </dsp:txBody>
      <dsp:txXfrm>
        <a:off x="1684461" y="1191216"/>
        <a:ext cx="1391542" cy="695771"/>
      </dsp:txXfrm>
    </dsp:sp>
    <dsp:sp modelId="{99B11661-1B51-4449-ACDA-DA8A1445979F}">
      <dsp:nvSpPr>
        <dsp:cNvPr id="0" name=""/>
        <dsp:cNvSpPr/>
      </dsp:nvSpPr>
      <dsp:spPr>
        <a:xfrm>
          <a:off x="3368228" y="1191216"/>
          <a:ext cx="1391542" cy="6957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Entertainment</a:t>
          </a:r>
        </a:p>
      </dsp:txBody>
      <dsp:txXfrm>
        <a:off x="3368228" y="1191216"/>
        <a:ext cx="1391542" cy="695771"/>
      </dsp:txXfrm>
    </dsp:sp>
    <dsp:sp modelId="{9D1CA595-9E4C-4916-95BC-62FFACEF37C3}">
      <dsp:nvSpPr>
        <dsp:cNvPr id="0" name=""/>
        <dsp:cNvSpPr/>
      </dsp:nvSpPr>
      <dsp:spPr>
        <a:xfrm>
          <a:off x="5051995" y="1191216"/>
          <a:ext cx="1391542" cy="6957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Exterior</a:t>
          </a:r>
        </a:p>
      </dsp:txBody>
      <dsp:txXfrm>
        <a:off x="5051995" y="1191216"/>
        <a:ext cx="1391542" cy="695771"/>
      </dsp:txXfrm>
    </dsp:sp>
    <dsp:sp modelId="{777B28A9-5072-47D3-B382-DD654F981AE1}">
      <dsp:nvSpPr>
        <dsp:cNvPr id="0" name=""/>
        <dsp:cNvSpPr/>
      </dsp:nvSpPr>
      <dsp:spPr>
        <a:xfrm>
          <a:off x="6735762" y="1191216"/>
          <a:ext cx="1391542" cy="6957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Steering</a:t>
          </a:r>
        </a:p>
      </dsp:txBody>
      <dsp:txXfrm>
        <a:off x="6735762" y="1191216"/>
        <a:ext cx="1391542" cy="695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74BC2-10C5-4E15-844D-E8E69D4B7845}">
      <dsp:nvSpPr>
        <dsp:cNvPr id="0" name=""/>
        <dsp:cNvSpPr/>
      </dsp:nvSpPr>
      <dsp:spPr>
        <a:xfrm>
          <a:off x="5977098" y="1222734"/>
          <a:ext cx="151432" cy="1181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174"/>
              </a:lnTo>
              <a:lnTo>
                <a:pt x="151432" y="118117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6019A-D0FE-4F40-8915-E1469CDCDF31}">
      <dsp:nvSpPr>
        <dsp:cNvPr id="0" name=""/>
        <dsp:cNvSpPr/>
      </dsp:nvSpPr>
      <dsp:spPr>
        <a:xfrm>
          <a:off x="5977098" y="1222734"/>
          <a:ext cx="151432" cy="464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393"/>
              </a:lnTo>
              <a:lnTo>
                <a:pt x="151432" y="4643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AEBB4-18BC-409C-B124-286475C4CB94}">
      <dsp:nvSpPr>
        <dsp:cNvPr id="0" name=""/>
        <dsp:cNvSpPr/>
      </dsp:nvSpPr>
      <dsp:spPr>
        <a:xfrm>
          <a:off x="3937806" y="504775"/>
          <a:ext cx="2443112" cy="21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181"/>
              </a:lnTo>
              <a:lnTo>
                <a:pt x="2443112" y="107181"/>
              </a:lnTo>
              <a:lnTo>
                <a:pt x="2443112" y="2131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FD7E0-D8E3-427C-8CC3-C0FFEC00E7AD}">
      <dsp:nvSpPr>
        <dsp:cNvPr id="0" name=""/>
        <dsp:cNvSpPr/>
      </dsp:nvSpPr>
      <dsp:spPr>
        <a:xfrm>
          <a:off x="4755542" y="1222734"/>
          <a:ext cx="151432" cy="1181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174"/>
              </a:lnTo>
              <a:lnTo>
                <a:pt x="151432" y="118117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8025F-BA05-4034-AC2D-A79A8DD97109}">
      <dsp:nvSpPr>
        <dsp:cNvPr id="0" name=""/>
        <dsp:cNvSpPr/>
      </dsp:nvSpPr>
      <dsp:spPr>
        <a:xfrm>
          <a:off x="4755542" y="1222734"/>
          <a:ext cx="151432" cy="464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393"/>
              </a:lnTo>
              <a:lnTo>
                <a:pt x="151432" y="4643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77BA3-0258-466A-AA12-8A2B4F32D6F8}">
      <dsp:nvSpPr>
        <dsp:cNvPr id="0" name=""/>
        <dsp:cNvSpPr/>
      </dsp:nvSpPr>
      <dsp:spPr>
        <a:xfrm>
          <a:off x="3937806" y="504775"/>
          <a:ext cx="1221556" cy="213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181"/>
              </a:lnTo>
              <a:lnTo>
                <a:pt x="1221556" y="107181"/>
              </a:lnTo>
              <a:lnTo>
                <a:pt x="1221556" y="2131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0255E-3EE5-40D7-82CE-A4C45EA0AD4C}">
      <dsp:nvSpPr>
        <dsp:cNvPr id="0" name=""/>
        <dsp:cNvSpPr/>
      </dsp:nvSpPr>
      <dsp:spPr>
        <a:xfrm>
          <a:off x="3533985" y="1222734"/>
          <a:ext cx="151432" cy="1181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174"/>
              </a:lnTo>
              <a:lnTo>
                <a:pt x="151432" y="118117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13C7C-E1CC-46CD-A831-EA2A3CFFF672}">
      <dsp:nvSpPr>
        <dsp:cNvPr id="0" name=""/>
        <dsp:cNvSpPr/>
      </dsp:nvSpPr>
      <dsp:spPr>
        <a:xfrm>
          <a:off x="3533985" y="1222734"/>
          <a:ext cx="151432" cy="464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393"/>
              </a:lnTo>
              <a:lnTo>
                <a:pt x="151432" y="4643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864D0-4EC5-4328-AF8A-B69BD61C425E}">
      <dsp:nvSpPr>
        <dsp:cNvPr id="0" name=""/>
        <dsp:cNvSpPr/>
      </dsp:nvSpPr>
      <dsp:spPr>
        <a:xfrm>
          <a:off x="3892086" y="504775"/>
          <a:ext cx="91440" cy="213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31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0F4CE-E1D7-46B5-8620-AD4E435CFD1B}">
      <dsp:nvSpPr>
        <dsp:cNvPr id="0" name=""/>
        <dsp:cNvSpPr/>
      </dsp:nvSpPr>
      <dsp:spPr>
        <a:xfrm>
          <a:off x="2312429" y="1222734"/>
          <a:ext cx="151432" cy="1181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174"/>
              </a:lnTo>
              <a:lnTo>
                <a:pt x="151432" y="118117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995B0-2747-4C12-8890-34013B6EF0AA}">
      <dsp:nvSpPr>
        <dsp:cNvPr id="0" name=""/>
        <dsp:cNvSpPr/>
      </dsp:nvSpPr>
      <dsp:spPr>
        <a:xfrm>
          <a:off x="2312429" y="1222734"/>
          <a:ext cx="151432" cy="464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393"/>
              </a:lnTo>
              <a:lnTo>
                <a:pt x="151432" y="4643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8CA9A-A30A-4519-BB74-15F6036CC5A3}">
      <dsp:nvSpPr>
        <dsp:cNvPr id="0" name=""/>
        <dsp:cNvSpPr/>
      </dsp:nvSpPr>
      <dsp:spPr>
        <a:xfrm>
          <a:off x="2716249" y="504775"/>
          <a:ext cx="1221556" cy="213183"/>
        </a:xfrm>
        <a:custGeom>
          <a:avLst/>
          <a:gdLst/>
          <a:ahLst/>
          <a:cxnLst/>
          <a:rect l="0" t="0" r="0" b="0"/>
          <a:pathLst>
            <a:path>
              <a:moveTo>
                <a:pt x="1221556" y="0"/>
              </a:moveTo>
              <a:lnTo>
                <a:pt x="1221556" y="107181"/>
              </a:lnTo>
              <a:lnTo>
                <a:pt x="0" y="107181"/>
              </a:lnTo>
              <a:lnTo>
                <a:pt x="0" y="2131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9761C-EAFD-4615-82DA-68A43468B92C}">
      <dsp:nvSpPr>
        <dsp:cNvPr id="0" name=""/>
        <dsp:cNvSpPr/>
      </dsp:nvSpPr>
      <dsp:spPr>
        <a:xfrm>
          <a:off x="1090872" y="1222734"/>
          <a:ext cx="151432" cy="1181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174"/>
              </a:lnTo>
              <a:lnTo>
                <a:pt x="151432" y="118117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FB3F5-3F89-4F21-98DD-B21C21AB1610}">
      <dsp:nvSpPr>
        <dsp:cNvPr id="0" name=""/>
        <dsp:cNvSpPr/>
      </dsp:nvSpPr>
      <dsp:spPr>
        <a:xfrm>
          <a:off x="1090872" y="1222734"/>
          <a:ext cx="151432" cy="464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393"/>
              </a:lnTo>
              <a:lnTo>
                <a:pt x="151432" y="464393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AB7D0-C307-4C0B-9FBA-5B79E0FB1818}">
      <dsp:nvSpPr>
        <dsp:cNvPr id="0" name=""/>
        <dsp:cNvSpPr/>
      </dsp:nvSpPr>
      <dsp:spPr>
        <a:xfrm>
          <a:off x="1494693" y="504775"/>
          <a:ext cx="2443112" cy="213183"/>
        </a:xfrm>
        <a:custGeom>
          <a:avLst/>
          <a:gdLst/>
          <a:ahLst/>
          <a:cxnLst/>
          <a:rect l="0" t="0" r="0" b="0"/>
          <a:pathLst>
            <a:path>
              <a:moveTo>
                <a:pt x="2443112" y="0"/>
              </a:moveTo>
              <a:lnTo>
                <a:pt x="2443112" y="107181"/>
              </a:lnTo>
              <a:lnTo>
                <a:pt x="0" y="107181"/>
              </a:lnTo>
              <a:lnTo>
                <a:pt x="0" y="21318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4479D-CDDF-468F-BE6E-4DB7A519B917}">
      <dsp:nvSpPr>
        <dsp:cNvPr id="0" name=""/>
        <dsp:cNvSpPr/>
      </dsp:nvSpPr>
      <dsp:spPr>
        <a:xfrm>
          <a:off x="3433030" y="0"/>
          <a:ext cx="1009550" cy="50477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Car</a:t>
          </a:r>
        </a:p>
      </dsp:txBody>
      <dsp:txXfrm>
        <a:off x="3433030" y="0"/>
        <a:ext cx="1009550" cy="504775"/>
      </dsp:txXfrm>
    </dsp:sp>
    <dsp:sp modelId="{D3602515-DA2D-471E-838B-FCFEDA530163}">
      <dsp:nvSpPr>
        <dsp:cNvPr id="0" name=""/>
        <dsp:cNvSpPr/>
      </dsp:nvSpPr>
      <dsp:spPr>
        <a:xfrm>
          <a:off x="989917" y="717959"/>
          <a:ext cx="1009550" cy="5047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Powertrain</a:t>
          </a:r>
        </a:p>
      </dsp:txBody>
      <dsp:txXfrm>
        <a:off x="989917" y="717959"/>
        <a:ext cx="1009550" cy="504775"/>
      </dsp:txXfrm>
    </dsp:sp>
    <dsp:sp modelId="{CAA5879D-64CA-4098-9ED4-35B6DAE67370}">
      <dsp:nvSpPr>
        <dsp:cNvPr id="0" name=""/>
        <dsp:cNvSpPr/>
      </dsp:nvSpPr>
      <dsp:spPr>
        <a:xfrm>
          <a:off x="1242305" y="1434740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1</a:t>
          </a:r>
        </a:p>
      </dsp:txBody>
      <dsp:txXfrm>
        <a:off x="1242305" y="1434740"/>
        <a:ext cx="1009550" cy="504775"/>
      </dsp:txXfrm>
    </dsp:sp>
    <dsp:sp modelId="{0BFF3937-CFDD-4DB3-8AF2-E74C0BFD8B10}">
      <dsp:nvSpPr>
        <dsp:cNvPr id="0" name=""/>
        <dsp:cNvSpPr/>
      </dsp:nvSpPr>
      <dsp:spPr>
        <a:xfrm>
          <a:off x="1242305" y="2151521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2</a:t>
          </a:r>
        </a:p>
      </dsp:txBody>
      <dsp:txXfrm>
        <a:off x="1242305" y="2151521"/>
        <a:ext cx="1009550" cy="504775"/>
      </dsp:txXfrm>
    </dsp:sp>
    <dsp:sp modelId="{B023D741-808C-48A9-8ACA-B129E59C1484}">
      <dsp:nvSpPr>
        <dsp:cNvPr id="0" name=""/>
        <dsp:cNvSpPr/>
      </dsp:nvSpPr>
      <dsp:spPr>
        <a:xfrm>
          <a:off x="2211474" y="717959"/>
          <a:ext cx="1009550" cy="5047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Braking</a:t>
          </a:r>
        </a:p>
      </dsp:txBody>
      <dsp:txXfrm>
        <a:off x="2211474" y="717959"/>
        <a:ext cx="1009550" cy="504775"/>
      </dsp:txXfrm>
    </dsp:sp>
    <dsp:sp modelId="{AB72F4FF-03CE-4F21-8EAB-62375ED30850}">
      <dsp:nvSpPr>
        <dsp:cNvPr id="0" name=""/>
        <dsp:cNvSpPr/>
      </dsp:nvSpPr>
      <dsp:spPr>
        <a:xfrm>
          <a:off x="2463862" y="1434740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1</a:t>
          </a:r>
        </a:p>
      </dsp:txBody>
      <dsp:txXfrm>
        <a:off x="2463862" y="1434740"/>
        <a:ext cx="1009550" cy="504775"/>
      </dsp:txXfrm>
    </dsp:sp>
    <dsp:sp modelId="{0A783F68-1108-406E-8F2C-F2FE24C8DCFA}">
      <dsp:nvSpPr>
        <dsp:cNvPr id="0" name=""/>
        <dsp:cNvSpPr/>
      </dsp:nvSpPr>
      <dsp:spPr>
        <a:xfrm>
          <a:off x="2463862" y="2151521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2</a:t>
          </a:r>
        </a:p>
      </dsp:txBody>
      <dsp:txXfrm>
        <a:off x="2463862" y="2151521"/>
        <a:ext cx="1009550" cy="504775"/>
      </dsp:txXfrm>
    </dsp:sp>
    <dsp:sp modelId="{99B11661-1B51-4449-ACDA-DA8A1445979F}">
      <dsp:nvSpPr>
        <dsp:cNvPr id="0" name=""/>
        <dsp:cNvSpPr/>
      </dsp:nvSpPr>
      <dsp:spPr>
        <a:xfrm>
          <a:off x="3433030" y="717959"/>
          <a:ext cx="1009550" cy="5047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Entertainment</a:t>
          </a:r>
        </a:p>
      </dsp:txBody>
      <dsp:txXfrm>
        <a:off x="3433030" y="717959"/>
        <a:ext cx="1009550" cy="504775"/>
      </dsp:txXfrm>
    </dsp:sp>
    <dsp:sp modelId="{AF06DB76-2C76-4F61-AAB2-9A8B63326096}">
      <dsp:nvSpPr>
        <dsp:cNvPr id="0" name=""/>
        <dsp:cNvSpPr/>
      </dsp:nvSpPr>
      <dsp:spPr>
        <a:xfrm>
          <a:off x="3685418" y="1434740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1</a:t>
          </a:r>
        </a:p>
      </dsp:txBody>
      <dsp:txXfrm>
        <a:off x="3685418" y="1434740"/>
        <a:ext cx="1009550" cy="504775"/>
      </dsp:txXfrm>
    </dsp:sp>
    <dsp:sp modelId="{A5342A44-A86B-49DC-BD21-B36776388D73}">
      <dsp:nvSpPr>
        <dsp:cNvPr id="0" name=""/>
        <dsp:cNvSpPr/>
      </dsp:nvSpPr>
      <dsp:spPr>
        <a:xfrm>
          <a:off x="3685418" y="2151521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2</a:t>
          </a:r>
        </a:p>
      </dsp:txBody>
      <dsp:txXfrm>
        <a:off x="3685418" y="2151521"/>
        <a:ext cx="1009550" cy="504775"/>
      </dsp:txXfrm>
    </dsp:sp>
    <dsp:sp modelId="{9D1CA595-9E4C-4916-95BC-62FFACEF37C3}">
      <dsp:nvSpPr>
        <dsp:cNvPr id="0" name=""/>
        <dsp:cNvSpPr/>
      </dsp:nvSpPr>
      <dsp:spPr>
        <a:xfrm>
          <a:off x="4654587" y="717959"/>
          <a:ext cx="1009550" cy="5047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Exterior</a:t>
          </a:r>
        </a:p>
      </dsp:txBody>
      <dsp:txXfrm>
        <a:off x="4654587" y="717959"/>
        <a:ext cx="1009550" cy="504775"/>
      </dsp:txXfrm>
    </dsp:sp>
    <dsp:sp modelId="{998C1FB9-D8D8-4369-A80B-2E901AEB117C}">
      <dsp:nvSpPr>
        <dsp:cNvPr id="0" name=""/>
        <dsp:cNvSpPr/>
      </dsp:nvSpPr>
      <dsp:spPr>
        <a:xfrm>
          <a:off x="4906974" y="1434740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1</a:t>
          </a:r>
        </a:p>
      </dsp:txBody>
      <dsp:txXfrm>
        <a:off x="4906974" y="1434740"/>
        <a:ext cx="1009550" cy="504775"/>
      </dsp:txXfrm>
    </dsp:sp>
    <dsp:sp modelId="{C6689F4F-AB87-457B-8123-23A311EBD990}">
      <dsp:nvSpPr>
        <dsp:cNvPr id="0" name=""/>
        <dsp:cNvSpPr/>
      </dsp:nvSpPr>
      <dsp:spPr>
        <a:xfrm>
          <a:off x="4906974" y="2151521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2</a:t>
          </a:r>
        </a:p>
      </dsp:txBody>
      <dsp:txXfrm>
        <a:off x="4906974" y="2151521"/>
        <a:ext cx="1009550" cy="504775"/>
      </dsp:txXfrm>
    </dsp:sp>
    <dsp:sp modelId="{777B28A9-5072-47D3-B382-DD654F981AE1}">
      <dsp:nvSpPr>
        <dsp:cNvPr id="0" name=""/>
        <dsp:cNvSpPr/>
      </dsp:nvSpPr>
      <dsp:spPr>
        <a:xfrm>
          <a:off x="5876143" y="717959"/>
          <a:ext cx="1009550" cy="5047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Steering</a:t>
          </a:r>
        </a:p>
      </dsp:txBody>
      <dsp:txXfrm>
        <a:off x="5876143" y="717959"/>
        <a:ext cx="1009550" cy="504775"/>
      </dsp:txXfrm>
    </dsp:sp>
    <dsp:sp modelId="{9B3C9E07-5180-4BE7-A669-88A263E35D55}">
      <dsp:nvSpPr>
        <dsp:cNvPr id="0" name=""/>
        <dsp:cNvSpPr/>
      </dsp:nvSpPr>
      <dsp:spPr>
        <a:xfrm>
          <a:off x="6128531" y="1434740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1</a:t>
          </a:r>
        </a:p>
      </dsp:txBody>
      <dsp:txXfrm>
        <a:off x="6128531" y="1434740"/>
        <a:ext cx="1009550" cy="504775"/>
      </dsp:txXfrm>
    </dsp:sp>
    <dsp:sp modelId="{4EB66632-924B-42C3-A692-11A7D47DAFA2}">
      <dsp:nvSpPr>
        <dsp:cNvPr id="0" name=""/>
        <dsp:cNvSpPr/>
      </dsp:nvSpPr>
      <dsp:spPr>
        <a:xfrm>
          <a:off x="6128531" y="2151521"/>
          <a:ext cx="1009550" cy="5047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Task 2</a:t>
          </a:r>
        </a:p>
      </dsp:txBody>
      <dsp:txXfrm>
        <a:off x="6128531" y="2151521"/>
        <a:ext cx="1009550" cy="504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1DEC-CBBB-459B-842D-6435B16BD61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46552-29BD-4302-95FA-C1ECB46C3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9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26A7-42E4-44C6-A8BA-546964FAB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30728C-874A-4B4C-8DBE-B878E199B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AE49A-9D2B-4454-9E69-72F2B36F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5BF489-02F6-403A-8394-D3FA08C02048}" type="datetime1">
              <a:rPr lang="en-US" smtClean="0"/>
              <a:t>12/20/2021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F1A13-48B6-439A-B1C3-2E220637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CDAB0-3A8D-4302-BE44-DD5921A3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>
            <a:extLst>
              <a:ext uri="{FF2B5EF4-FFF2-40B4-BE49-F238E27FC236}">
                <a16:creationId xmlns:a16="http://schemas.microsoft.com/office/drawing/2014/main" id="{733CDF2C-A205-49BA-888B-7CAED3D210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99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59D4-D916-41EC-99BD-CE5B622D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6D343-6DCC-404F-8047-817B78316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82F35-F43A-4133-BF62-31DF75025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2441-30FD-41F9-A27A-1F774A3EAA9B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CDFC-2088-446D-97DF-D5B4F4C5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B7560-2D47-4662-A845-BEE3F975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>
            <a:extLst>
              <a:ext uri="{FF2B5EF4-FFF2-40B4-BE49-F238E27FC236}">
                <a16:creationId xmlns:a16="http://schemas.microsoft.com/office/drawing/2014/main" id="{5CB45C41-6F01-4865-AA53-3F81B6367B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5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FC8DF-4A56-4D5B-8C2B-ECB783142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A88AE-3832-408A-B353-2ED07CF2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8948C-42D3-42CE-84FE-CE618458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3B10-482C-4C95-974A-27ECE1D3A492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2B17A-7AB9-41AA-BCA6-09C4D9A5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980CF-7961-4B27-92EC-573DFA37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>
            <a:extLst>
              <a:ext uri="{FF2B5EF4-FFF2-40B4-BE49-F238E27FC236}">
                <a16:creationId xmlns:a16="http://schemas.microsoft.com/office/drawing/2014/main" id="{A80EAE87-12EB-4899-9A70-EA12FF24F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3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CDA1-42BF-4633-BA7A-1581163B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81604-DBCB-4577-96CE-E83866285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30D05-6F5C-4F3A-B100-1D55F741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5CB8-A603-4162-807B-2468384E6439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72EB8-33BE-40E6-8B4B-2E2BDDB5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38337-7BEA-4DD9-A4A6-D111517C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>
            <a:extLst>
              <a:ext uri="{FF2B5EF4-FFF2-40B4-BE49-F238E27FC236}">
                <a16:creationId xmlns:a16="http://schemas.microsoft.com/office/drawing/2014/main" id="{95A6F604-7C42-4D46-89F5-0B6C7BE353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6C98-8140-46E0-9CD6-84FCBB444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2A118-8635-4520-9D5E-ADD003CCB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7FC95-B7E2-4047-9C4F-F51BE4C8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ADA2D-DDFB-4BA2-947B-04FBDFFE9CE2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7073B-708F-4136-BDD4-7391F2F3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8709F-4860-4F84-AC1A-AA2DB164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>
            <a:extLst>
              <a:ext uri="{FF2B5EF4-FFF2-40B4-BE49-F238E27FC236}">
                <a16:creationId xmlns:a16="http://schemas.microsoft.com/office/drawing/2014/main" id="{D760C113-028E-4EB1-A6EB-A81DEED225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5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3B75-2296-4AC0-9F0A-CC79F6783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D196A-C776-448D-A760-58E7F35AF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65DEF-4D92-4C4E-95A2-C12CB7BDD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45886-B7BD-4B87-9219-E0BBDCC8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727B-E26B-484F-ADDB-2DA8E5BFD99E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3859F-47D4-4E72-BE59-6BEDB7CD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D0354-248B-4D7A-98BD-6A7FDDB1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designLab_logo copy.jpg">
            <a:extLst>
              <a:ext uri="{FF2B5EF4-FFF2-40B4-BE49-F238E27FC236}">
                <a16:creationId xmlns:a16="http://schemas.microsoft.com/office/drawing/2014/main" id="{21C69D4C-D364-472F-A001-A4CAE64B4D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93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D4CE8-4242-4FB3-8B71-F77E274B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F36DD-2F0F-4863-BD26-93F0516C2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F04CF-C872-452E-9C83-1EE0D3C69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6E22F-77CC-4973-BA03-C0F2436DC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8F64C5-87F5-4AC7-9EFF-BD2D9DA4E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FA60C-6295-4002-A40E-D7806923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63997-E0F9-483C-8A08-D339BC5C1709}" type="datetime1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7B22D7-2738-4BC1-A78A-1AF009BD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1A204D-F705-420A-9866-BB9C3409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designLab_logo copy.jpg">
            <a:extLst>
              <a:ext uri="{FF2B5EF4-FFF2-40B4-BE49-F238E27FC236}">
                <a16:creationId xmlns:a16="http://schemas.microsoft.com/office/drawing/2014/main" id="{33E8887B-AB1D-4F8D-8B37-EE6AA7D1E4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1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F19C-8045-4811-811A-90B2BCCB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7220B-3485-40BA-A032-1D33AA93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8D6F-7EA4-4BDC-BAC2-3727CB78FD95}" type="datetime1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24669-AAFE-4CA7-A958-F64C7340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872FC-BA74-4036-9649-5C40E3AB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designLab_logo copy.jpg">
            <a:extLst>
              <a:ext uri="{FF2B5EF4-FFF2-40B4-BE49-F238E27FC236}">
                <a16:creationId xmlns:a16="http://schemas.microsoft.com/office/drawing/2014/main" id="{31613A5A-656A-4B11-B524-30707DEB9F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9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76215-9522-4539-8F5B-3B703204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562-0824-443E-AC70-766D6CF07639}" type="datetime1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6B0217-E06F-49E4-A258-1ED26365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25F3A-F9E7-4B01-949C-B151683D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designLab_logo copy.jpg">
            <a:extLst>
              <a:ext uri="{FF2B5EF4-FFF2-40B4-BE49-F238E27FC236}">
                <a16:creationId xmlns:a16="http://schemas.microsoft.com/office/drawing/2014/main" id="{DFB9E649-6DE9-4717-B292-B988A203FA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4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561C-8DC3-42AD-9228-A8EF78EE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10C79-B729-47E9-991D-F97A5B5D3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2F62B-B4CE-4D9B-9C1D-8A9D1EB8E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08F73-115E-467B-BD1A-B711FCEE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B2EB-8281-48A5-B1F5-79679301D2AC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E5C92-CD14-4FAA-92A6-47DE99FE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82E62-5209-4EBA-9607-A9D8345BD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designLab_logo copy.jpg">
            <a:extLst>
              <a:ext uri="{FF2B5EF4-FFF2-40B4-BE49-F238E27FC236}">
                <a16:creationId xmlns:a16="http://schemas.microsoft.com/office/drawing/2014/main" id="{F2091CE0-531D-4882-AE77-8FEBA976F4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96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845D6-BD74-4E5C-9AB2-7EDED1106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690BD-773E-440F-A7F0-6F97A1A9E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ED858-A0F5-4524-A3C3-235665C85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911F8-7C5B-43F6-864E-F5B2B2C0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382E-48E6-4043-80D3-BE74654C9EAE}" type="datetime1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F7BEE-8DBC-4FD3-A481-726281E4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A41FF-B2D5-4A76-AEBC-AF594366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designLab_logo copy.jpg">
            <a:extLst>
              <a:ext uri="{FF2B5EF4-FFF2-40B4-BE49-F238E27FC236}">
                <a16:creationId xmlns:a16="http://schemas.microsoft.com/office/drawing/2014/main" id="{25B614F8-D1BB-45C7-8C25-C7C57D56EC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5259" y="219183"/>
            <a:ext cx="118789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64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75995-D787-4E2E-95AE-AF19A02C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D2103-BC6C-45E0-8030-2794029C1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AFEA1-C78E-4E53-A43E-E32BA0726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09FF-3521-4035-BFC1-B4ED63B2DC0B}" type="datetime1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62210-5D51-4B7E-9435-C84C4747A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Management - The Design Lab at Rensselaer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5DC9B-C05C-4885-8674-5F559637A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1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1EDB0-6BD1-414C-89F5-4732F3585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34BC9-7966-4947-8F4C-AF714204FD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Practical Step By Step Guide</a:t>
            </a:r>
          </a:p>
          <a:p>
            <a:r>
              <a:rPr lang="en-US" dirty="0"/>
              <a:t>For Capstone</a:t>
            </a:r>
          </a:p>
        </p:txBody>
      </p:sp>
    </p:spTree>
    <p:extLst>
      <p:ext uri="{BB962C8B-B14F-4D97-AF65-F5344CB8AC3E}">
        <p14:creationId xmlns:p14="http://schemas.microsoft.com/office/powerpoint/2010/main" val="535812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33412-B3B9-44F1-B565-24DBA826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Team Skills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7F25F46-265C-4A88-84B7-FA324E4133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047391"/>
              </p:ext>
            </p:extLst>
          </p:nvPr>
        </p:nvGraphicFramePr>
        <p:xfrm>
          <a:off x="838200" y="1825625"/>
          <a:ext cx="10515597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33826698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20552525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21344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Skills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Team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Qualifications / Expertise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11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Python Programming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Intro Programming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619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CAD, 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32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Undergraduate Research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276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Electronics PCB &amp; 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05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Courses, Individual experiences,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672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BD7B0C-BC2D-450D-A82E-B3A542D7A4E0}"/>
              </a:ext>
            </a:extLst>
          </p:cNvPr>
          <p:cNvSpPr txBox="1"/>
          <p:nvPr/>
        </p:nvSpPr>
        <p:spPr>
          <a:xfrm>
            <a:off x="2016040" y="5038725"/>
            <a:ext cx="81599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Like the IED Skills Survey</a:t>
            </a:r>
          </a:p>
          <a:p>
            <a:pPr algn="ctr"/>
            <a:r>
              <a:rPr lang="en-US" sz="2800" b="1" dirty="0"/>
              <a:t>Used to Appropriately Assign Team Members to Tasks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67603-DC8E-4583-AC48-BAB7EF6C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8A84A-20EC-4A71-B2C2-EA61019BA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90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4CA2-B412-454F-9DB7-007DE3CE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658F-FE85-4633-97DD-496E91CD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000"/>
            <a:ext cx="10515600" cy="4351338"/>
          </a:xfrm>
        </p:spPr>
        <p:txBody>
          <a:bodyPr/>
          <a:lstStyle/>
          <a:p>
            <a:r>
              <a:rPr lang="en-US" dirty="0"/>
              <a:t>Leverage the WBS / Subsystem Breakdown</a:t>
            </a:r>
          </a:p>
          <a:p>
            <a:r>
              <a:rPr lang="en-US" dirty="0"/>
              <a:t>Create Issues in the EDN</a:t>
            </a:r>
          </a:p>
          <a:p>
            <a:r>
              <a:rPr lang="en-US" dirty="0"/>
              <a:t>Based on Skills, Assign Each Issue an Owner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10F0847-2048-4EB0-9D2C-CCD8D5BD25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949902"/>
              </p:ext>
            </p:extLst>
          </p:nvPr>
        </p:nvGraphicFramePr>
        <p:xfrm>
          <a:off x="2032000" y="3409949"/>
          <a:ext cx="8128000" cy="265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E4910F-8D1A-4932-815F-A06594C6811B}"/>
              </a:ext>
            </a:extLst>
          </p:cNvPr>
          <p:cNvSpPr txBox="1"/>
          <p:nvPr/>
        </p:nvSpPr>
        <p:spPr>
          <a:xfrm>
            <a:off x="3850420" y="6216650"/>
            <a:ext cx="449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Sample WBS for a Car – With Associated Tasks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2DFAD-C0EB-423A-BCC1-B5C3B7B6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AADBC-0D06-4C38-B672-53B5D033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9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6D2E-310E-43E9-A084-3F892785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B42AC-BF32-4B96-B65E-3221DE4E4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Industry Knows that Implementation of Appropriate Project Management Helps Increase the Probability of Project Success.</a:t>
            </a:r>
          </a:p>
          <a:p>
            <a:r>
              <a:rPr lang="en-US" dirty="0"/>
              <a:t>The Design Lab Staff Also Acknowledge This </a:t>
            </a:r>
          </a:p>
          <a:p>
            <a:pPr lvl="1"/>
            <a:r>
              <a:rPr lang="en-US" dirty="0"/>
              <a:t>Project Management elements are included in both IED and Capstone</a:t>
            </a:r>
          </a:p>
          <a:p>
            <a:r>
              <a:rPr lang="en-US" dirty="0"/>
              <a:t>Some materials originate from the Project Management Institute’s </a:t>
            </a:r>
            <a:r>
              <a:rPr lang="en-US" dirty="0" err="1"/>
              <a:t>KickOff</a:t>
            </a:r>
            <a:r>
              <a:rPr lang="en-US" dirty="0"/>
              <a:t> Program as shown on those slides.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C1933-190A-4552-8F8C-3E332B18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67486-8A3C-49A4-A2EC-86EC0080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6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6348B-95D0-410B-A8E1-28A5B3F4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heard around the drink cooler…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FF91511-7875-4C5F-8B08-9A8FE69D5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902536"/>
              </p:ext>
            </p:extLst>
          </p:nvPr>
        </p:nvGraphicFramePr>
        <p:xfrm>
          <a:off x="838200" y="1825625"/>
          <a:ext cx="10515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98697844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50661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Beginners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Experienced Project Managers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6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best strategy for making a significant impact on the project is to meet up as a group and tackle one problem at a time all together.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best strategy is to break a project down into tasks, assign one owner for each task, then hold that owner responsible for on time delivery of that task.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88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meetings need to start with holding hands and singing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Kumbaya to be productive.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Say what?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871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We’ll just assign everyone to help.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Tasks without a clear single owner tend to get off schedule. Quickly.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I’ll take care of making the presentations.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Thank you! </a:t>
                      </a:r>
                      <a:br>
                        <a:rPr lang="en-US" dirty="0"/>
                      </a:br>
                      <a:r>
                        <a:rPr lang="en-US" dirty="0"/>
                        <a:t>What will your technical contributions be?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47842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45BB6-65E5-43F2-8D25-5CFB7495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90E1F-46B9-444B-B589-7F4476E2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6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1D9E-3E83-486A-BE66-D04E1BFC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14CEF-A47D-4D6D-85FD-17EE35E1D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Interviews, can be gathered by offering a list of statements seeing agreement or disagreement from the stakeholder.</a:t>
            </a:r>
          </a:p>
          <a:p>
            <a:r>
              <a:rPr lang="en-US" dirty="0"/>
              <a:t>Can be gathered via Use Cases</a:t>
            </a:r>
          </a:p>
          <a:p>
            <a:r>
              <a:rPr lang="en-US" dirty="0"/>
              <a:t>Can leverage the template from IED </a:t>
            </a:r>
          </a:p>
          <a:p>
            <a:r>
              <a:rPr lang="en-US" dirty="0"/>
              <a:t>May come from the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FAACE1-4728-4006-AF77-6BD486DC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BB465-B2A1-4B0B-A9A4-AF8B81B6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0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00135-A2FE-411B-B202-2B3C9DEB8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CDB4F-04B2-4486-AF1F-5A2D4D667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IED Focuses on Measurable Items</a:t>
            </a:r>
          </a:p>
          <a:p>
            <a:pPr lvl="1"/>
            <a:r>
              <a:rPr lang="en-US" dirty="0"/>
              <a:t>As an Introduction to the Design Process</a:t>
            </a:r>
          </a:p>
          <a:p>
            <a:pPr lvl="1"/>
            <a:r>
              <a:rPr lang="en-US" dirty="0"/>
              <a:t>To Help Students Define and Easily Verify Success</a:t>
            </a:r>
          </a:p>
          <a:p>
            <a:r>
              <a:rPr lang="en-US" dirty="0"/>
              <a:t>Capstone &amp; Industry Also Recognize Non-Measurable Items</a:t>
            </a:r>
          </a:p>
          <a:p>
            <a:pPr lvl="1"/>
            <a:r>
              <a:rPr lang="en-US" dirty="0"/>
              <a:t>These are Binary, Pass/Fail, Should or Must Include Items</a:t>
            </a:r>
          </a:p>
          <a:p>
            <a:pPr lvl="1"/>
            <a:r>
              <a:rPr lang="en-US" dirty="0"/>
              <a:t>These May Also be Called</a:t>
            </a:r>
          </a:p>
          <a:p>
            <a:pPr lvl="2"/>
            <a:r>
              <a:rPr lang="en-US" dirty="0"/>
              <a:t>Needs (Without Associated Measurable Requirements)</a:t>
            </a:r>
          </a:p>
          <a:p>
            <a:pPr lvl="2"/>
            <a:r>
              <a:rPr lang="en-US" dirty="0"/>
              <a:t>Functional Requirements</a:t>
            </a:r>
          </a:p>
          <a:p>
            <a:r>
              <a:rPr lang="en-US" dirty="0"/>
              <a:t>Often Confused with Needs!</a:t>
            </a:r>
          </a:p>
          <a:p>
            <a:pPr lvl="1"/>
            <a:r>
              <a:rPr lang="en-US" dirty="0"/>
              <a:t>Read it out loud. If you add “need” to it and it still makes sense, then it IS a need, not a requirement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AB6EB0-7F1A-422C-942D-D125E676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B5B17-59EC-486D-8AD9-93BF0981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2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61787-6E0D-4009-9355-1FCA5C77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Capstone Project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44D71-AF36-435C-8856-FC827CE4C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Sponsor / Mentors listed on Project Description</a:t>
            </a:r>
          </a:p>
          <a:p>
            <a:r>
              <a:rPr lang="en-US" dirty="0"/>
              <a:t>Additional people from Sponsor’s company</a:t>
            </a:r>
          </a:p>
          <a:p>
            <a:r>
              <a:rPr lang="en-US" dirty="0"/>
              <a:t>Chief Engineer &amp; Project Engineer</a:t>
            </a:r>
          </a:p>
          <a:p>
            <a:r>
              <a:rPr lang="en-US" dirty="0"/>
              <a:t>The Design Lab and RPI</a:t>
            </a:r>
          </a:p>
          <a:p>
            <a:r>
              <a:rPr lang="en-US" dirty="0"/>
              <a:t>Project’s Output(s)</a:t>
            </a:r>
          </a:p>
          <a:p>
            <a:pPr lvl="1"/>
            <a:r>
              <a:rPr lang="en-US" dirty="0"/>
              <a:t>Sellers / Distributors</a:t>
            </a:r>
          </a:p>
          <a:p>
            <a:pPr lvl="1"/>
            <a:r>
              <a:rPr lang="en-US" dirty="0"/>
              <a:t>Installers</a:t>
            </a:r>
          </a:p>
          <a:p>
            <a:pPr lvl="1"/>
            <a:r>
              <a:rPr lang="en-US" dirty="0"/>
              <a:t>End Users</a:t>
            </a:r>
          </a:p>
          <a:p>
            <a:pPr lvl="1"/>
            <a:r>
              <a:rPr lang="en-US" dirty="0"/>
              <a:t>Repair / Maintenance Personnel</a:t>
            </a:r>
          </a:p>
          <a:p>
            <a:pPr lvl="1"/>
            <a:r>
              <a:rPr lang="en-US" dirty="0"/>
              <a:t>OSHA / Safety Coordinators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62284-ECAA-4633-A152-A467FCAE5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01700-8A0F-470F-B5F9-C29B0EF9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39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38678-0DEA-487C-8BC2-0B96EE7F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Empathy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7D636-8487-40CE-95CF-AF4FE0939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tool from the Project Management Institute (pmi.org)</a:t>
            </a:r>
          </a:p>
          <a:p>
            <a:r>
              <a:rPr lang="en-US" dirty="0"/>
              <a:t>Used for gathering and classifying customer insights</a:t>
            </a:r>
          </a:p>
          <a:p>
            <a:r>
              <a:rPr lang="en-US" dirty="0"/>
              <a:t>May be helpful for gathering and organizing project needs</a:t>
            </a:r>
          </a:p>
          <a:p>
            <a:r>
              <a:rPr lang="en-US" dirty="0"/>
              <a:t>While the template mentions “crude prototype” this could also be a CAD rendering, wireframe mockups of computer screens, or other engineering visualization tools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3582C-6AFA-4BBE-A633-C6E1BFD91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E0C64-E8A3-4159-A29E-9A5831E0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3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8"/>
          <a:stretch/>
        </p:blipFill>
        <p:spPr>
          <a:xfrm>
            <a:off x="1205750" y="6181542"/>
            <a:ext cx="1556021" cy="612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647097" y="337600"/>
            <a:ext cx="5838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grandir" panose="00000500000000000000" pitchFamily="50" charset="0"/>
              </a:rPr>
              <a:t>Empathy Map</a:t>
            </a:r>
            <a:endParaRPr lang="en-US" sz="4800" dirty="0">
              <a:solidFill>
                <a:schemeClr val="bg1"/>
              </a:solidFill>
              <a:latin typeface="Agrandir" panose="000005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622521" y="6344111"/>
            <a:ext cx="1673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ABABAB"/>
                </a:solidFill>
                <a:latin typeface="Agrandir" panose="00000500000000000000" pitchFamily="50" charset="0"/>
                <a:cs typeface="Arial" panose="020B0604020202020204" pitchFamily="34" charset="0"/>
              </a:rPr>
              <a:t>kickoff.pmi.org</a:t>
            </a: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748" y="1200917"/>
            <a:ext cx="7390092" cy="3960000"/>
          </a:xfrm>
          <a:prstGeom prst="rect">
            <a:avLst/>
          </a:prstGeom>
        </p:spPr>
      </p:pic>
      <p:grpSp>
        <p:nvGrpSpPr>
          <p:cNvPr id="33" name="Grupo 32"/>
          <p:cNvGrpSpPr/>
          <p:nvPr/>
        </p:nvGrpSpPr>
        <p:grpSpPr>
          <a:xfrm>
            <a:off x="1205748" y="5221598"/>
            <a:ext cx="10082635" cy="895305"/>
            <a:chOff x="2244633" y="5423606"/>
            <a:chExt cx="7704000" cy="895305"/>
          </a:xfrm>
        </p:grpSpPr>
        <p:sp>
          <p:nvSpPr>
            <p:cNvPr id="31" name="Rectángulo 30"/>
            <p:cNvSpPr/>
            <p:nvPr/>
          </p:nvSpPr>
          <p:spPr>
            <a:xfrm>
              <a:off x="2244633" y="5423606"/>
              <a:ext cx="3852000" cy="895305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6096633" y="5423606"/>
              <a:ext cx="3852000" cy="895305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CuadroTexto 33"/>
          <p:cNvSpPr txBox="1"/>
          <p:nvPr/>
        </p:nvSpPr>
        <p:spPr>
          <a:xfrm>
            <a:off x="1272872" y="5284323"/>
            <a:ext cx="80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6283106" y="5284323"/>
            <a:ext cx="80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Gain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1568683" y="2619694"/>
            <a:ext cx="129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Hear?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0701" y="2619694"/>
            <a:ext cx="129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See?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3487579" y="4201683"/>
            <a:ext cx="129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Say and do?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3487579" y="1467155"/>
            <a:ext cx="129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Think and feel?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8631840" y="1200917"/>
            <a:ext cx="2664000" cy="3942000"/>
          </a:xfrm>
          <a:prstGeom prst="rect">
            <a:avLst/>
          </a:prstGeom>
          <a:solidFill>
            <a:srgbClr val="05B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CuadroTexto 40"/>
          <p:cNvSpPr txBox="1"/>
          <p:nvPr/>
        </p:nvSpPr>
        <p:spPr>
          <a:xfrm>
            <a:off x="8784954" y="1282489"/>
            <a:ext cx="23046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  <a:r>
              <a:rPr lang="es-C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CO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 users interact with a crude prototype. Then, place sticky notes in the relevant sections to document their needs and assist in better decision making.</a:t>
            </a:r>
          </a:p>
        </p:txBody>
      </p:sp>
      <p:sp>
        <p:nvSpPr>
          <p:cNvPr id="46" name="CuadroTexto 45"/>
          <p:cNvSpPr txBox="1"/>
          <p:nvPr/>
        </p:nvSpPr>
        <p:spPr>
          <a:xfrm rot="16200000">
            <a:off x="-755786" y="2860021"/>
            <a:ext cx="3195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does he/she</a:t>
            </a:r>
          </a:p>
        </p:txBody>
      </p:sp>
      <p:sp>
        <p:nvSpPr>
          <p:cNvPr id="47" name="TextBox 22">
            <a:extLst>
              <a:ext uri="{FF2B5EF4-FFF2-40B4-BE49-F238E27FC236}">
                <a16:creationId xmlns:a16="http://schemas.microsoft.com/office/drawing/2014/main" id="{18C62FDA-F4B0-4500-ADC6-8EC948B07393}"/>
              </a:ext>
            </a:extLst>
          </p:cNvPr>
          <p:cNvSpPr txBox="1"/>
          <p:nvPr/>
        </p:nvSpPr>
        <p:spPr>
          <a:xfrm>
            <a:off x="2079778" y="5351761"/>
            <a:ext cx="2924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Fear, frustration, obstacles…</a:t>
            </a:r>
          </a:p>
        </p:txBody>
      </p:sp>
      <p:sp>
        <p:nvSpPr>
          <p:cNvPr id="48" name="TextBox 24">
            <a:extLst>
              <a:ext uri="{FF2B5EF4-FFF2-40B4-BE49-F238E27FC236}">
                <a16:creationId xmlns:a16="http://schemas.microsoft.com/office/drawing/2014/main" id="{DF0DD9E1-A2DF-4CBF-8FEF-2B466557A6DF}"/>
              </a:ext>
            </a:extLst>
          </p:cNvPr>
          <p:cNvSpPr txBox="1"/>
          <p:nvPr/>
        </p:nvSpPr>
        <p:spPr>
          <a:xfrm>
            <a:off x="6941718" y="5351761"/>
            <a:ext cx="384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Wants/needs, measures of success, obstacles…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19">
            <a:extLst>
              <a:ext uri="{FF2B5EF4-FFF2-40B4-BE49-F238E27FC236}">
                <a16:creationId xmlns:a16="http://schemas.microsoft.com/office/drawing/2014/main" id="{68F41F7E-AC5C-43A7-8A31-925FAE7ADE71}"/>
              </a:ext>
            </a:extLst>
          </p:cNvPr>
          <p:cNvSpPr txBox="1"/>
          <p:nvPr/>
        </p:nvSpPr>
        <p:spPr>
          <a:xfrm>
            <a:off x="4630057" y="4212231"/>
            <a:ext cx="1872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Attitude in public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Appearance?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Behavior toward others?</a:t>
            </a:r>
          </a:p>
        </p:txBody>
      </p:sp>
      <p:sp>
        <p:nvSpPr>
          <p:cNvPr id="50" name="TextBox 10">
            <a:extLst>
              <a:ext uri="{FF2B5EF4-FFF2-40B4-BE49-F238E27FC236}">
                <a16:creationId xmlns:a16="http://schemas.microsoft.com/office/drawing/2014/main" id="{CABDAF3C-F3F1-4ACE-B5D1-63C3B0C86A22}"/>
              </a:ext>
            </a:extLst>
          </p:cNvPr>
          <p:cNvSpPr txBox="1"/>
          <p:nvPr/>
        </p:nvSpPr>
        <p:spPr>
          <a:xfrm>
            <a:off x="5943894" y="3063551"/>
            <a:ext cx="2292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Environment?</a:t>
            </a:r>
          </a:p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Friends?</a:t>
            </a:r>
          </a:p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What the market offers?</a:t>
            </a:r>
          </a:p>
        </p:txBody>
      </p:sp>
      <p:sp>
        <p:nvSpPr>
          <p:cNvPr id="51" name="TextBox 13">
            <a:extLst>
              <a:ext uri="{FF2B5EF4-FFF2-40B4-BE49-F238E27FC236}">
                <a16:creationId xmlns:a16="http://schemas.microsoft.com/office/drawing/2014/main" id="{F5AE4C26-771A-4C9B-8436-446F54BFA633}"/>
              </a:ext>
            </a:extLst>
          </p:cNvPr>
          <p:cNvSpPr txBox="1"/>
          <p:nvPr/>
        </p:nvSpPr>
        <p:spPr>
          <a:xfrm>
            <a:off x="1546620" y="3063551"/>
            <a:ext cx="297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What friends say?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What boss say?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What influencers say?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BEC5FEE5-A4E7-4AF1-A960-7D3330AA6A03}"/>
              </a:ext>
            </a:extLst>
          </p:cNvPr>
          <p:cNvSpPr txBox="1"/>
          <p:nvPr/>
        </p:nvSpPr>
        <p:spPr>
          <a:xfrm>
            <a:off x="4630057" y="1468171"/>
            <a:ext cx="293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What really counts?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Major preoccupations?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Worries and aspirations?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96BE84-DA79-4FCC-90B5-4D161487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B00C7B-7BD0-4885-ABF6-4A7D11F7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4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4CA2-B412-454F-9DB7-007DE3CE1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Breakdown Structure (WBS)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658F-FE85-4633-97DD-496E91CD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8000"/>
            <a:ext cx="10515600" cy="4351338"/>
          </a:xfrm>
        </p:spPr>
        <p:txBody>
          <a:bodyPr/>
          <a:lstStyle/>
          <a:p>
            <a:r>
              <a:rPr lang="en-US" dirty="0"/>
              <a:t>A Graphic Tool for Breaking Down Projects into Major Work Elements</a:t>
            </a:r>
          </a:p>
          <a:p>
            <a:pPr lvl="1"/>
            <a:r>
              <a:rPr lang="en-US" dirty="0"/>
              <a:t>In both IED and Capstone, introduced as Subsystems</a:t>
            </a:r>
          </a:p>
          <a:p>
            <a:r>
              <a:rPr lang="en-US" dirty="0"/>
              <a:t>Subsystems Should be Used as Categories in the EDN</a:t>
            </a:r>
          </a:p>
          <a:p>
            <a:r>
              <a:rPr lang="en-US" dirty="0"/>
              <a:t>Diagram Should be Included in the Design Report and Status Updates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10F0847-2048-4EB0-9D2C-CCD8D5BD25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33862"/>
              </p:ext>
            </p:extLst>
          </p:nvPr>
        </p:nvGraphicFramePr>
        <p:xfrm>
          <a:off x="2032000" y="4048125"/>
          <a:ext cx="8128000" cy="2090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E4910F-8D1A-4932-815F-A06594C6811B}"/>
              </a:ext>
            </a:extLst>
          </p:cNvPr>
          <p:cNvSpPr txBox="1"/>
          <p:nvPr/>
        </p:nvSpPr>
        <p:spPr>
          <a:xfrm>
            <a:off x="4988196" y="6216650"/>
            <a:ext cx="2215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Sample WBS for a Car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E8FEC-6D4B-4E24-8B10-B8782D31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Management - The Design Lab at Rensselaer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2A651-C7AF-43FF-A0DD-5DC956C36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3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791</Words>
  <Application>Microsoft Office PowerPoint</Application>
  <PresentationFormat>Widescreen</PresentationFormat>
  <Paragraphs>151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Agrandir</vt:lpstr>
      <vt:lpstr>Arial</vt:lpstr>
      <vt:lpstr>Calibri</vt:lpstr>
      <vt:lpstr>Calibri Light</vt:lpstr>
      <vt:lpstr>Office Theme</vt:lpstr>
      <vt:lpstr>Project Management</vt:lpstr>
      <vt:lpstr>Introduction</vt:lpstr>
      <vt:lpstr>As heard around the drink cooler…</vt:lpstr>
      <vt:lpstr>Needs</vt:lpstr>
      <vt:lpstr>Requirements</vt:lpstr>
      <vt:lpstr>Typical Capstone Project Stakeholders</vt:lpstr>
      <vt:lpstr>Empathy Map</vt:lpstr>
      <vt:lpstr>PowerPoint Presentation</vt:lpstr>
      <vt:lpstr>Work Breakdown Structure (WBS)</vt:lpstr>
      <vt:lpstr>Identifying Team Skills</vt:lpstr>
      <vt:lpstr>Identify 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Anderson, Mark</dc:creator>
  <cp:lastModifiedBy>Anderson, Mark</cp:lastModifiedBy>
  <cp:revision>20</cp:revision>
  <dcterms:created xsi:type="dcterms:W3CDTF">2021-12-20T15:15:37Z</dcterms:created>
  <dcterms:modified xsi:type="dcterms:W3CDTF">2021-12-20T17:01:30Z</dcterms:modified>
</cp:coreProperties>
</file>