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82" r:id="rId3"/>
    <p:sldId id="383" r:id="rId4"/>
    <p:sldId id="384" r:id="rId5"/>
    <p:sldId id="385" r:id="rId6"/>
    <p:sldId id="386" r:id="rId7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 showGuides="1">
      <p:cViewPr varScale="1">
        <p:scale>
          <a:sx n="121" d="100"/>
          <a:sy n="121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r">
              <a:defRPr sz="1200"/>
            </a:lvl1pPr>
          </a:lstStyle>
          <a:p>
            <a:fld id="{544BE12B-69C5-4B1A-AE29-326608A1ECA0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8" tIns="46654" rIns="93308" bIns="466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5"/>
            <a:ext cx="5618480" cy="3665459"/>
          </a:xfrm>
          <a:prstGeom prst="rect">
            <a:avLst/>
          </a:prstGeom>
        </p:spPr>
        <p:txBody>
          <a:bodyPr vert="horz" lIns="93308" tIns="46654" rIns="93308" bIns="4665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r">
              <a:defRPr sz="1200"/>
            </a:lvl1pPr>
          </a:lstStyle>
          <a:p>
            <a:fld id="{7EB928D6-5609-4BFB-AE7D-DC9E09EF3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8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2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97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04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9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5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4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3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3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6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7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1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1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475A7-67ED-41E3-AEE9-5971E817A324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2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0B88-7D0E-DEEF-9E9F-B1B91F625B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Spring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04CD8-57A3-223E-6156-3F62916BDF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8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85298"/>
              </p:ext>
            </p:extLst>
          </p:nvPr>
        </p:nvGraphicFramePr>
        <p:xfrm>
          <a:off x="452910" y="1140616"/>
          <a:ext cx="8180971" cy="3336362"/>
        </p:xfrm>
        <a:graphic>
          <a:graphicData uri="http://schemas.openxmlformats.org/drawingml/2006/table">
            <a:tbl>
              <a:tblPr/>
              <a:tblGrid>
                <a:gridCol w="1773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05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Security Innovation Network (NSIN)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Synthetic Versions of Real Targets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Asish Ghosh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Northeastern Association of the Blind at Albany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Mfg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Improvement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Prabhakar Neti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Center for Disability Services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Modular Communication Device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 Chow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Natarajan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FDD0B5B-D35C-33F0-F355-6E016A3B2AA9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FE6C254-781B-6A20-E40C-E1C4573E18A1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31B7CA2-677D-AE07-E858-C73A20E9560B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887C665D-9933-E735-E871-3F5935777C0A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AB32AE84-13A0-057D-1850-C04315E9BDC9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70770241-8274-7F7A-9420-1E524259233D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37C2B93A-9ED3-1A40-8B6C-9CB800CFBA7A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56AFCA1A-FA63-996D-4514-00E9244BFB0D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0786C5ED-41A7-9722-C851-09FF68D3595C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E65014A8-5606-C1BB-6F93-59B0E319E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2E93201A-4C9A-CC75-4835-B38C69F65C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19981FB-4C88-1763-9E6F-74555477555E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877488C-C081-D44A-410F-A69A0450895B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DB0D872E-75D3-9832-F66F-E3DA2BD702EC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C1EC19C9-1119-71FE-5446-6F46B15E066D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26FFD24D-C990-CA95-96CF-129E90369A6C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CF8D0361-5771-8817-BA43-08D7E2537D95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0AD015C4-498F-4C9F-12CA-E95F7CDDA108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B74DD03D-E0E0-57A9-28D0-656CA89100A7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111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76536"/>
              </p:ext>
            </p:extLst>
          </p:nvPr>
        </p:nvGraphicFramePr>
        <p:xfrm>
          <a:off x="465083" y="1295888"/>
          <a:ext cx="8173088" cy="3175635"/>
        </p:xfrm>
        <a:graphic>
          <a:graphicData uri="http://schemas.openxmlformats.org/drawingml/2006/table">
            <a:tbl>
              <a:tblPr/>
              <a:tblGrid>
                <a:gridCol w="1765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ECSE Dept.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Digital ASIC Design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James Reese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 Anderson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Sikorsky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Machining Cell of the Future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Asish Ghosh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Brad Deboer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Hewison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Top Gun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James Reese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Aren Paster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Design Lab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Window Security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Asish Ghosh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Brad Deboer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Western Digital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Rover-Based Assistive Device Development - Wheel Chair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Junichi Kanai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 Anderson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E6BB1D7-9A84-7107-5AE6-DCA1B4E84A39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89F046D-7DED-9643-37F8-FDBC10B29496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928E5BC6-C606-0E2C-775E-D001CDCCE990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00473B39-5643-5999-79E1-0738B483C919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C332F859-44C7-6555-8729-0DDBD3E81804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E47F7E99-F93B-4DE4-ECED-E1B17C83EC53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30CE122C-F0AB-77D1-8065-70A7FC89AC69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9485C6C7-F79B-710A-C3B9-F05DD4BA9969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890BA311-8A37-5747-71B6-3443A1E2D413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6BBA0C61-CCEC-753A-0F83-985519BBF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33EC196-4C32-BA87-7723-59117D458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8BECCB2-836C-41E9-E3A8-7005F853FEF5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FF95D042-D30D-15EE-738E-F5134CD0D446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33851D1D-4637-F647-A3DF-AEAD32A19521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48C34F3B-1C59-5B1C-E7BC-336C1BC6CCBF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85C85688-6BAE-B425-18AF-665BDD48FB48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CCAC2E59-668C-6C63-5A6E-9A046EE8A833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286D8CBF-CDCA-9276-50F7-AFBBFAB5AA36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CE3A7B72-BC48-54EF-6D73-97986AB87BCA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1279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67258"/>
              </p:ext>
            </p:extLst>
          </p:nvPr>
        </p:nvGraphicFramePr>
        <p:xfrm>
          <a:off x="452910" y="1140616"/>
          <a:ext cx="8180971" cy="3359951"/>
        </p:xfrm>
        <a:graphic>
          <a:graphicData uri="http://schemas.openxmlformats.org/drawingml/2006/table">
            <a:tbl>
              <a:tblPr/>
              <a:tblGrid>
                <a:gridCol w="1909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5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8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Lockheed Martin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Persistent Identification for Manufacturing Processes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Analysis of FMVA Gasket Aging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Roanoke Work Measurement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Rosty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Korolov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Natarajan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Boeing Company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Aircraft Robotic Assembly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Natarajan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 Mesh Simulation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468715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E7A3CE6-F459-FAD9-9157-FF91F9339FC1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463A646-3AA4-FF04-19E9-F6E839BFD8B4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600A0D5-4A03-7B58-0A3F-17C307A71430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16EBB126-9485-F158-7D7C-523FBAD4B0AB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25ED6452-5081-4551-B99A-62113EEEC7AC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BDBE6B4B-3DD7-588E-7E54-810302E97AF5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C3F3D5D2-C56B-4514-8F5D-C7115799183B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048B2E7C-9D40-F078-4F7A-ACB104D4F973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4E023121-A570-C9C5-97A8-DD8844B73B37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168C3CE7-1EBA-1529-808D-7213F937F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D1115A66-5CCE-C2C4-EF4E-F34804B89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47B4AD4-C9F6-C2A1-2503-F4E0E32C6806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9FF025F3-54A3-E7FD-B8B8-88D7A47BCB3A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C860F5ED-32A4-FF22-04BA-C65E65983878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24CD2D44-C194-EBB4-4837-26A9279BA171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D0CD0B6B-CEEF-1586-0FEF-695EB3FDB738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AE1A5EE8-ADFA-3B82-E6A2-C78DB3504473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15146FA6-D4B2-D13C-F610-AB0B344A4ACF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60586128-FE3F-5F63-7CC0-1D60F7B0E13F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403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4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25788"/>
              </p:ext>
            </p:extLst>
          </p:nvPr>
        </p:nvGraphicFramePr>
        <p:xfrm>
          <a:off x="452910" y="1140616"/>
          <a:ext cx="8180971" cy="2049311"/>
        </p:xfrm>
        <a:graphic>
          <a:graphicData uri="http://schemas.openxmlformats.org/drawingml/2006/table">
            <a:tbl>
              <a:tblPr/>
              <a:tblGrid>
                <a:gridCol w="1773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2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Corning Incorporated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Crack Growth Measurement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2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Vermont Energy Investment Corp.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Predictive Refrigerant Leak Modeling in VRF Systems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Prabhakar Neti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Natarajan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Boeing Company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Enterprise Test Vehicle Design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Clint Ballinger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813A4F7-B840-8964-8156-51B6DA84A790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79D52FD-8D73-5C61-F0FB-6CC387B7A409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A830ABD2-612D-081D-942C-5217CAEB0701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1402B7D5-F8B9-ACDD-91AD-C1F2DFA0C825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14DEC0C5-F5D2-AA5B-EFEF-4FA7A99F4F1A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0EB8EA68-1207-99AF-9E0C-607754EF60EE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4E75E28C-9E5D-ED87-9892-C601BAFD708E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61199678-F594-9308-B38E-4F6233796D0E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56CDAFD1-BFD1-B63C-073C-0E24253BF671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6B27F376-8E3E-4D04-A7AB-5896DBD145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E4B79AD5-01ED-D90C-92CA-A3E27B4916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52BA0A9-4BF5-E722-AA1E-88D4674BD02C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E264ED77-636C-9B13-F01C-5BF2C55676ED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4EBB846C-58E7-516C-FBC3-A09A62EB1D5E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3414436E-17A8-93EC-7AC3-9273BC2F3F42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F5903E87-F98B-1345-0339-F3E3357A9684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03E75346-14D9-A710-C3AC-5FD334874822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B3ED47ED-A6EA-456A-2751-CBEB189C5456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697468D1-BC85-7B21-3CCB-BAF99D48AA1B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825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F007-0B7F-A903-4E4B-8D114C370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BD5F966-4F08-4A24-6406-E9666861B3B4}"/>
              </a:ext>
            </a:extLst>
          </p:cNvPr>
          <p:cNvGrpSpPr/>
          <p:nvPr/>
        </p:nvGrpSpPr>
        <p:grpSpPr>
          <a:xfrm>
            <a:off x="2542082" y="1573554"/>
            <a:ext cx="4193146" cy="1868185"/>
            <a:chOff x="2542082" y="1573554"/>
            <a:chExt cx="4193146" cy="1868185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E1EF80-C238-14BA-4806-7E239D7B73D7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121DFC5-DDB7-82DE-0F7F-5E0B903293AE}"/>
                  </a:ext>
                </a:extLst>
              </p:cNvPr>
              <p:cNvCxnSpPr>
                <a:stCxn id="18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Hexagon 3">
                <a:extLst>
                  <a:ext uri="{FF2B5EF4-FFF2-40B4-BE49-F238E27FC236}">
                    <a16:creationId xmlns:a16="http://schemas.microsoft.com/office/drawing/2014/main" id="{AFAB3224-448A-A7F1-4605-94291AB17D22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F0EFABE3-8056-F133-A714-7B337FC95F09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19" name="Hexagon 18">
                <a:extLst>
                  <a:ext uri="{FF2B5EF4-FFF2-40B4-BE49-F238E27FC236}">
                    <a16:creationId xmlns:a16="http://schemas.microsoft.com/office/drawing/2014/main" id="{2F2D67F8-1E2A-8CBF-B254-20989E54F761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68200CE2-D59C-4AD2-5148-0F0A57E8EEFB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F4E4DFB5-A7F8-4CE1-567D-D33976AC0BBB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C6A4A846-41B6-C794-A99B-6ABD34910AC5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9206095-FE56-D7F1-A346-E3364EB80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4973ECD9-CE62-F62B-9400-3E6D60EEB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4851F78-72CA-D870-361E-A4E1D203D8BC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233E4256-E620-6CE5-4B38-CA9A7FA58FE0}"/>
                  </a:ext>
                </a:extLst>
              </p:cNvPr>
              <p:cNvCxnSpPr>
                <a:stCxn id="11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Hexagon 9">
                <a:extLst>
                  <a:ext uri="{FF2B5EF4-FFF2-40B4-BE49-F238E27FC236}">
                    <a16:creationId xmlns:a16="http://schemas.microsoft.com/office/drawing/2014/main" id="{8885EC58-FDE3-D256-0DCD-BB97BF4BCA31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11" name="Hexagon 10">
                <a:extLst>
                  <a:ext uri="{FF2B5EF4-FFF2-40B4-BE49-F238E27FC236}">
                    <a16:creationId xmlns:a16="http://schemas.microsoft.com/office/drawing/2014/main" id="{B8E77C8D-BF28-A476-414C-7DC28D89DBF7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2" name="Hexagon 11">
                <a:extLst>
                  <a:ext uri="{FF2B5EF4-FFF2-40B4-BE49-F238E27FC236}">
                    <a16:creationId xmlns:a16="http://schemas.microsoft.com/office/drawing/2014/main" id="{42A087FD-DE12-9DEA-4BD2-13D902D32097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E5707374-8CD4-D21A-6CD4-E5DCD85A91B5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BC3DAB73-2381-AC49-153E-057F2828998D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04B7B664-AA17-9099-E304-45D81C3AC1B7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014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1845</TotalTime>
  <Words>377</Words>
  <Application>Microsoft Office PowerPoint</Application>
  <PresentationFormat>On-screen Show (4:3)</PresentationFormat>
  <Paragraphs>203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Spring 2025</vt:lpstr>
      <vt:lpstr>Projects, Mentors, &amp; Evaluators - Section 1</vt:lpstr>
      <vt:lpstr>Projects, Mentors, &amp; Evaluators - Section 2</vt:lpstr>
      <vt:lpstr>Projects, Mentors, &amp; Evaluators - Section 3</vt:lpstr>
      <vt:lpstr>Projects, Mentors, &amp; Evaluators - Section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2022b</dc:title>
  <dc:creator>Kanai, Junichi</dc:creator>
  <cp:lastModifiedBy>Kanai, Junichi</cp:lastModifiedBy>
  <cp:revision>12</cp:revision>
  <cp:lastPrinted>2025-01-07T15:16:04Z</cp:lastPrinted>
  <dcterms:created xsi:type="dcterms:W3CDTF">2022-08-26T03:44:37Z</dcterms:created>
  <dcterms:modified xsi:type="dcterms:W3CDTF">2025-01-08T16:05:04Z</dcterms:modified>
</cp:coreProperties>
</file>