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0D0C-1380-F27A-8642-1830F7872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82DF4-FD6C-C524-A13C-36AD3F687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E3722-316F-9CC7-DD96-9502CB02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FDA14-716B-8E3C-8589-F76A52AB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1661C-E566-7252-44ED-046CFB5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3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E627-20BA-43B4-DC62-ECC0F043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683F0-593B-013F-F1CF-7A0D9462C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FF1B5-2EB8-3747-8367-FFB295A97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F0685-5546-14ED-3644-85F4A628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E4592-5414-85A8-4A56-DDF10AF6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42493A-9FA0-3438-999D-E44C458DE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790F1-DC92-6B1D-346D-5D725E749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E9CE2-1EFC-A1AD-D594-F0225CC0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A5891-9615-8A7B-74BA-0943DA2E2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496C8-55AC-BAB7-68B3-E89E46AF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48F6-4699-201D-8BEB-C5430370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83E5A-C21D-B84F-C2A7-04253673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16924-D8D6-47B8-81ED-5FD44EBB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65AE-66EC-FE08-71A7-02F139FD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74521-4662-D7D2-C0A9-248DC896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F49A-9EA0-FD91-6895-09414BB4A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A2DD-F4E9-2194-8AF4-DBA98C3EC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ACED9-56EA-02D0-FCE3-F980B76F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EBFA-85B6-A18D-B5E7-448C23962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94BB5-CE92-02A3-3B9C-993BD623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7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0FAD-12EF-C75A-8878-4A87E152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A7913-D54D-632B-E14F-EBBD24270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3FF95-72BC-3051-49D0-19DB7F896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29836-1CEE-FADE-652C-64B732CB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A49AF-B2EA-4F72-EE5E-AC6AE705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0CB0F-9635-DB8D-2F35-15C7BAA7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DDAA8-11AE-7539-F60B-7C3F5F01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F1884-B56A-2737-2326-322F89C05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0768C-A811-6108-D67D-AA83E0D86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96BDC4-2546-CC80-3B9D-DCC6E5BF5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8F7713-E8DF-E21F-FDD7-B72769EEA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AC9338-DB54-C13F-E481-ABC19947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C03B6C-FB58-438A-2CC6-15B07681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AACB-4290-8596-547B-6566C448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F20A-1C09-8DBD-5A8F-8E22B63D2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325DD-A2B1-F380-9EA2-3D5BC8162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BBCCC-AA22-6BA0-695F-BCA510E2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7BA96-4093-0B3B-15D3-DC18E5C7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6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12D55-4516-7271-1858-67F3D670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F6C166-6763-C109-E8EC-1A65F346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1231C-B14A-D115-A1E4-00D20CE6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6F6B7-E82B-8E5C-C8E6-299CB663E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CA00-835F-B54F-7062-EDB418E8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47F31-21FF-6965-4E8E-49389C815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E6B54-1DFF-FC28-7EF3-7303B01F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1609F-F710-8F12-FEE4-314CD682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1BF53-A91F-55B2-1CD5-F8DE5828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EA24-512F-E32D-6AB7-575DD5F3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CEF81-0F5D-48E5-5BA2-156A16E4E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4D8AE0-1EEA-D505-33EF-C94A8F58E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D4A16-30FD-6B99-1A7A-D87CFDFD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813BC-D76F-E006-BE88-432339F0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DA8B2-A25A-885A-5474-DC8C7EAF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1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279FE9-6943-DC2A-7BF0-4493798A6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8BF0A-B78A-4031-C170-9CD154F6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2277D-BFCF-5C5E-50BE-2F73D7F5F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3EFC-22D9-4285-92DB-E9EE25568BB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4638-0225-BFB7-8E08-90645BFEC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4E0ED-387F-66BD-9C75-CD7AFA6DF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2A7E-0970-4316-9BE6-8D548365E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lendar with numbers and a black text&#10;&#10;Description automatically generated">
            <a:extLst>
              <a:ext uri="{FF2B5EF4-FFF2-40B4-BE49-F238E27FC236}">
                <a16:creationId xmlns:a16="http://schemas.microsoft.com/office/drawing/2014/main" id="{2DC1581D-C5D8-EBEF-3AE6-A2DBD4A81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5"/>
          <a:stretch/>
        </p:blipFill>
        <p:spPr>
          <a:xfrm>
            <a:off x="233828" y="1586723"/>
            <a:ext cx="7839942" cy="49172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63DF84-0462-2B46-C682-267AB4D232ED}"/>
              </a:ext>
            </a:extLst>
          </p:cNvPr>
          <p:cNvSpPr txBox="1"/>
          <p:nvPr/>
        </p:nvSpPr>
        <p:spPr>
          <a:xfrm>
            <a:off x="1547814" y="3776016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6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5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7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9C0FC-4CC6-C1DB-8962-B5EF90788904}"/>
              </a:ext>
            </a:extLst>
          </p:cNvPr>
          <p:cNvSpPr txBox="1"/>
          <p:nvPr/>
        </p:nvSpPr>
        <p:spPr>
          <a:xfrm>
            <a:off x="1547813" y="4671157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8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7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9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167EFB-B3F3-5EAC-6515-72A363745B7D}"/>
              </a:ext>
            </a:extLst>
          </p:cNvPr>
          <p:cNvSpPr txBox="1"/>
          <p:nvPr/>
        </p:nvSpPr>
        <p:spPr>
          <a:xfrm>
            <a:off x="1547813" y="2138134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 2		    3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3EE976-E1B7-44EC-DA04-1AACC7313314}"/>
              </a:ext>
            </a:extLst>
          </p:cNvPr>
          <p:cNvSpPr txBox="1"/>
          <p:nvPr/>
        </p:nvSpPr>
        <p:spPr>
          <a:xfrm>
            <a:off x="1547812" y="3027529"/>
            <a:ext cx="506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4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3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5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AE7A9-8E8F-48A6-4B9E-22098489C066}"/>
              </a:ext>
            </a:extLst>
          </p:cNvPr>
          <p:cNvSpPr txBox="1"/>
          <p:nvPr/>
        </p:nvSpPr>
        <p:spPr>
          <a:xfrm>
            <a:off x="1547812" y="5534436"/>
            <a:ext cx="539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10	 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9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0"/>
              </a:rPr>
              <a:t>		    		</a:t>
            </a:r>
            <a:r>
              <a:rPr lang="en-US" sz="3600" b="1" dirty="0">
                <a:solidFill>
                  <a:schemeClr val="accent1"/>
                </a:solidFill>
                <a:latin typeface="Britannic Bold" panose="020B0903060703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FF0283-E99B-315C-D43C-ABD10DC1D074}"/>
              </a:ext>
            </a:extLst>
          </p:cNvPr>
          <p:cNvSpPr txBox="1"/>
          <p:nvPr/>
        </p:nvSpPr>
        <p:spPr>
          <a:xfrm>
            <a:off x="1986349" y="354068"/>
            <a:ext cx="821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Capstone On-Site Meeting Schedule	ex: 9/16 is Day 6 for sections 1+2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B502AB-8353-A23B-999C-D46624727A94}"/>
              </a:ext>
            </a:extLst>
          </p:cNvPr>
          <p:cNvCxnSpPr>
            <a:cxnSpLocks/>
          </p:cNvCxnSpPr>
          <p:nvPr/>
        </p:nvCxnSpPr>
        <p:spPr>
          <a:xfrm>
            <a:off x="2536613" y="5534436"/>
            <a:ext cx="5476240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08E93D-6429-2E74-B951-7FB124A67A49}"/>
              </a:ext>
            </a:extLst>
          </p:cNvPr>
          <p:cNvCxnSpPr>
            <a:cxnSpLocks/>
          </p:cNvCxnSpPr>
          <p:nvPr/>
        </p:nvCxnSpPr>
        <p:spPr>
          <a:xfrm flipV="1">
            <a:off x="2553546" y="5534436"/>
            <a:ext cx="0" cy="969496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6C4B18-3F85-4F1C-01DF-B116E70E3E43}"/>
              </a:ext>
            </a:extLst>
          </p:cNvPr>
          <p:cNvSpPr txBox="1"/>
          <p:nvPr/>
        </p:nvSpPr>
        <p:spPr>
          <a:xfrm>
            <a:off x="8060601" y="2138134"/>
            <a:ext cx="5340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SEPTEMBER 2024</a:t>
            </a:r>
          </a:p>
          <a:p>
            <a:endParaRPr lang="en-US" sz="4000" b="1" dirty="0">
              <a:solidFill>
                <a:schemeClr val="accent2"/>
              </a:solidFill>
            </a:endParaRPr>
          </a:p>
          <a:p>
            <a:endParaRPr lang="en-US" sz="4000" b="1" dirty="0">
              <a:solidFill>
                <a:schemeClr val="accent2"/>
              </a:solidFill>
            </a:endParaRPr>
          </a:p>
          <a:p>
            <a:r>
              <a:rPr lang="en-US" sz="32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000" b="1" dirty="0"/>
          </a:p>
          <a:p>
            <a:r>
              <a:rPr lang="en-US" sz="4000" b="1" dirty="0"/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99042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F4004F9E-41AE-CE2E-18EE-58AD347EE13E}"/>
              </a:ext>
            </a:extLst>
          </p:cNvPr>
          <p:cNvSpPr txBox="1"/>
          <p:nvPr/>
        </p:nvSpPr>
        <p:spPr>
          <a:xfrm>
            <a:off x="7086601" y="674400"/>
            <a:ext cx="53408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JANUARY 2025</a:t>
            </a: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endParaRPr lang="en-US" sz="4400" b="1" dirty="0">
              <a:solidFill>
                <a:schemeClr val="accent2"/>
              </a:solidFill>
            </a:endParaRPr>
          </a:p>
          <a:p>
            <a:r>
              <a:rPr lang="en-US" sz="4400" b="1" dirty="0">
                <a:solidFill>
                  <a:schemeClr val="accent2"/>
                </a:solidFill>
              </a:rPr>
              <a:t>Section 1+2 – orange</a:t>
            </a:r>
          </a:p>
          <a:p>
            <a:r>
              <a:rPr lang="en-US" sz="4400" b="1" dirty="0">
                <a:solidFill>
                  <a:schemeClr val="accent5"/>
                </a:solidFill>
              </a:rPr>
              <a:t>Section 3+4 – blue</a:t>
            </a:r>
          </a:p>
          <a:p>
            <a:endParaRPr lang="en-US" sz="4400" b="1" dirty="0"/>
          </a:p>
          <a:p>
            <a:endParaRPr lang="en-US" sz="4400" b="1" dirty="0"/>
          </a:p>
          <a:p>
            <a:r>
              <a:rPr lang="en-US" sz="4400" b="1" dirty="0"/>
              <a:t>FEBRUARY 2025</a:t>
            </a:r>
          </a:p>
        </p:txBody>
      </p:sp>
      <p:pic>
        <p:nvPicPr>
          <p:cNvPr id="18" name="Picture 17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645171A3-8A1D-E4D3-DCA6-9CA00CA27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t="24660" r="50301" b="67722"/>
          <a:stretch/>
        </p:blipFill>
        <p:spPr>
          <a:xfrm>
            <a:off x="336933" y="4325011"/>
            <a:ext cx="6604119" cy="2304963"/>
          </a:xfrm>
          <a:prstGeom prst="rect">
            <a:avLst/>
          </a:prstGeom>
        </p:spPr>
      </p:pic>
      <p:pic>
        <p:nvPicPr>
          <p:cNvPr id="12" name="Picture 11" descr="A calendar with numbers and a few days of the year&#10;&#10;Description automatically generated with medium confidence">
            <a:extLst>
              <a:ext uri="{FF2B5EF4-FFF2-40B4-BE49-F238E27FC236}">
                <a16:creationId xmlns:a16="http://schemas.microsoft.com/office/drawing/2014/main" id="{843C0E8C-E9A1-F35A-AF95-2FBC5C91F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25306" r="72814" b="60706"/>
          <a:stretch/>
        </p:blipFill>
        <p:spPr>
          <a:xfrm>
            <a:off x="264159" y="827970"/>
            <a:ext cx="6676893" cy="36678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FF0A0A-53FA-7AA9-0C94-48B9BFF8B920}"/>
              </a:ext>
            </a:extLst>
          </p:cNvPr>
          <p:cNvSpPr txBox="1"/>
          <p:nvPr/>
        </p:nvSpPr>
        <p:spPr>
          <a:xfrm>
            <a:off x="4314477" y="97365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2DC62-FF11-0FFE-C45A-5D45C8A49FBD}"/>
              </a:ext>
            </a:extLst>
          </p:cNvPr>
          <p:cNvSpPr txBox="1"/>
          <p:nvPr/>
        </p:nvSpPr>
        <p:spPr>
          <a:xfrm>
            <a:off x="1359229" y="47033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F3824-97A8-DCDE-5B5B-E0AEFC51F484}"/>
              </a:ext>
            </a:extLst>
          </p:cNvPr>
          <p:cNvSpPr txBox="1"/>
          <p:nvPr/>
        </p:nvSpPr>
        <p:spPr>
          <a:xfrm>
            <a:off x="4275703" y="466658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A0AFDF-42C6-9CB0-73BE-425A87133093}"/>
              </a:ext>
            </a:extLst>
          </p:cNvPr>
          <p:cNvSpPr txBox="1"/>
          <p:nvPr/>
        </p:nvSpPr>
        <p:spPr>
          <a:xfrm>
            <a:off x="5320887" y="36281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48D840-425C-2410-C296-2D53899A315D}"/>
              </a:ext>
            </a:extLst>
          </p:cNvPr>
          <p:cNvSpPr txBox="1"/>
          <p:nvPr/>
        </p:nvSpPr>
        <p:spPr>
          <a:xfrm>
            <a:off x="5256796" y="203760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1FCC0F6-94BF-F119-769B-E4BA08B257BE}"/>
              </a:ext>
            </a:extLst>
          </p:cNvPr>
          <p:cNvSpPr txBox="1"/>
          <p:nvPr/>
        </p:nvSpPr>
        <p:spPr>
          <a:xfrm>
            <a:off x="2545428" y="3630230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AB591C-9FB7-D8C4-CA57-743F7D6ED882}"/>
              </a:ext>
            </a:extLst>
          </p:cNvPr>
          <p:cNvSpPr txBox="1"/>
          <p:nvPr/>
        </p:nvSpPr>
        <p:spPr>
          <a:xfrm>
            <a:off x="2557094" y="2636481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3C7785-1EED-5CE7-0052-B171D7EE6C6C}"/>
              </a:ext>
            </a:extLst>
          </p:cNvPr>
          <p:cNvSpPr txBox="1"/>
          <p:nvPr/>
        </p:nvSpPr>
        <p:spPr>
          <a:xfrm>
            <a:off x="5285670" y="276026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3854F7-67E2-4A62-E8C4-2C6CE7B0BCAB}"/>
              </a:ext>
            </a:extLst>
          </p:cNvPr>
          <p:cNvSpPr txBox="1"/>
          <p:nvPr/>
        </p:nvSpPr>
        <p:spPr>
          <a:xfrm>
            <a:off x="5285670" y="946202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91A214-EEE8-4654-B13D-0AF03515B0AB}"/>
              </a:ext>
            </a:extLst>
          </p:cNvPr>
          <p:cNvSpPr txBox="1"/>
          <p:nvPr/>
        </p:nvSpPr>
        <p:spPr>
          <a:xfrm>
            <a:off x="2545428" y="19199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436D82-D172-440B-94A5-77856A197508}"/>
              </a:ext>
            </a:extLst>
          </p:cNvPr>
          <p:cNvSpPr txBox="1"/>
          <p:nvPr/>
        </p:nvSpPr>
        <p:spPr>
          <a:xfrm>
            <a:off x="2549028" y="912226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6A0E0D-1AFA-9F8B-CC00-35F11A3E389E}"/>
              </a:ext>
            </a:extLst>
          </p:cNvPr>
          <p:cNvSpPr txBox="1"/>
          <p:nvPr/>
        </p:nvSpPr>
        <p:spPr>
          <a:xfrm>
            <a:off x="2528114" y="468094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FDDCD6-93EC-AB09-76C4-B6A7CD5549EE}"/>
              </a:ext>
            </a:extLst>
          </p:cNvPr>
          <p:cNvSpPr txBox="1"/>
          <p:nvPr/>
        </p:nvSpPr>
        <p:spPr>
          <a:xfrm>
            <a:off x="4349694" y="365564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C326B0-DACE-FBCF-CADD-6CD56CF016E8}"/>
              </a:ext>
            </a:extLst>
          </p:cNvPr>
          <p:cNvSpPr txBox="1"/>
          <p:nvPr/>
        </p:nvSpPr>
        <p:spPr>
          <a:xfrm>
            <a:off x="1289100" y="1943698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1A5BA2-B721-8D40-58DE-F8ACF72C1685}"/>
              </a:ext>
            </a:extLst>
          </p:cNvPr>
          <p:cNvSpPr txBox="1"/>
          <p:nvPr/>
        </p:nvSpPr>
        <p:spPr>
          <a:xfrm>
            <a:off x="1361546" y="3647965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447468-6753-E25C-8ECB-F6EDC5EEACE4}"/>
              </a:ext>
            </a:extLst>
          </p:cNvPr>
          <p:cNvSpPr txBox="1"/>
          <p:nvPr/>
        </p:nvSpPr>
        <p:spPr>
          <a:xfrm>
            <a:off x="4197571" y="2013029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06DC859-F40A-5F9A-8562-D809C5E0052B}"/>
              </a:ext>
            </a:extLst>
          </p:cNvPr>
          <p:cNvSpPr txBox="1"/>
          <p:nvPr/>
        </p:nvSpPr>
        <p:spPr>
          <a:xfrm>
            <a:off x="4314477" y="2787717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0457E2-523F-B62B-81CD-F37184554170}"/>
              </a:ext>
            </a:extLst>
          </p:cNvPr>
          <p:cNvSpPr txBox="1"/>
          <p:nvPr/>
        </p:nvSpPr>
        <p:spPr>
          <a:xfrm>
            <a:off x="1288247" y="940073"/>
            <a:ext cx="304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5058-351A-49EC-98DF-5691D729F62A}"/>
              </a:ext>
            </a:extLst>
          </p:cNvPr>
          <p:cNvSpPr txBox="1"/>
          <p:nvPr/>
        </p:nvSpPr>
        <p:spPr>
          <a:xfrm>
            <a:off x="1269510" y="2990168"/>
            <a:ext cx="878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MLK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481F3-4AA8-F6AE-065A-4ADA82BA5A91}"/>
              </a:ext>
            </a:extLst>
          </p:cNvPr>
          <p:cNvSpPr txBox="1"/>
          <p:nvPr/>
        </p:nvSpPr>
        <p:spPr>
          <a:xfrm>
            <a:off x="4179563" y="58950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BDR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311F3-1784-18A9-65B5-A8F141251BBA}"/>
              </a:ext>
            </a:extLst>
          </p:cNvPr>
          <p:cNvSpPr txBox="1"/>
          <p:nvPr/>
        </p:nvSpPr>
        <p:spPr>
          <a:xfrm>
            <a:off x="5057888" y="5880732"/>
            <a:ext cx="87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BDR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CD3055-17D5-B97A-DD3D-16481477EB03}"/>
              </a:ext>
            </a:extLst>
          </p:cNvPr>
          <p:cNvCxnSpPr>
            <a:cxnSpLocks/>
          </p:cNvCxnSpPr>
          <p:nvPr/>
        </p:nvCxnSpPr>
        <p:spPr>
          <a:xfrm>
            <a:off x="190255" y="4495800"/>
            <a:ext cx="6896346" cy="0"/>
          </a:xfrm>
          <a:prstGeom prst="line">
            <a:avLst/>
          </a:prstGeom>
          <a:ln w="889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01EF352-41DB-FB2B-FD59-4824C5BB8E12}"/>
              </a:ext>
            </a:extLst>
          </p:cNvPr>
          <p:cNvSpPr txBox="1"/>
          <p:nvPr/>
        </p:nvSpPr>
        <p:spPr>
          <a:xfrm>
            <a:off x="7254932" y="21627"/>
            <a:ext cx="407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Capstone On-Site Meeting Schedule ex: 1/16 is Day 4 for sections 1+2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E6719-C562-4A11-AAF4-4F7D54FFC414}"/>
              </a:ext>
            </a:extLst>
          </p:cNvPr>
          <p:cNvSpPr txBox="1"/>
          <p:nvPr/>
        </p:nvSpPr>
        <p:spPr>
          <a:xfrm>
            <a:off x="1357945" y="5731843"/>
            <a:ext cx="88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D2024-2855-795C-257F-A4E2E0A43770}"/>
              </a:ext>
            </a:extLst>
          </p:cNvPr>
          <p:cNvSpPr txBox="1"/>
          <p:nvPr/>
        </p:nvSpPr>
        <p:spPr>
          <a:xfrm>
            <a:off x="5132367" y="4680950"/>
            <a:ext cx="846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5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2540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127</Words>
  <Application>Microsoft Office PowerPoint</Application>
  <PresentationFormat>Widescreen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Britannic Bold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 Paster</dc:creator>
  <cp:lastModifiedBy>Paster, Aren</cp:lastModifiedBy>
  <cp:revision>7</cp:revision>
  <dcterms:created xsi:type="dcterms:W3CDTF">2023-09-20T18:56:54Z</dcterms:created>
  <dcterms:modified xsi:type="dcterms:W3CDTF">2025-01-13T14:00:15Z</dcterms:modified>
</cp:coreProperties>
</file>