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5" r:id="rId4"/>
    <p:sldId id="270" r:id="rId5"/>
    <p:sldId id="271" r:id="rId6"/>
    <p:sldId id="275" r:id="rId7"/>
    <p:sldId id="266" r:id="rId8"/>
    <p:sldId id="267" r:id="rId9"/>
    <p:sldId id="268" r:id="rId10"/>
    <p:sldId id="269" r:id="rId11"/>
    <p:sldId id="272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37D90C-67C9-4117-9E8D-1871EF7054BB}" v="12" dt="2020-07-17T19:39:57.197"/>
    <p1510:client id="{3558570B-CD8D-4B3F-A117-1C7B3FB553EE}" v="145" dt="2021-05-18T18:29:24.391"/>
    <p1510:client id="{3AAF9199-5BD5-47CB-BB01-753282746C33}" v="94" dt="2022-01-04T18:52:17.272"/>
    <p1510:client id="{5B38DBC8-1007-4FE0-B748-126321C62E85}" v="6" dt="2020-07-17T19:09:39.370"/>
    <p1510:client id="{60A66523-D720-484E-A852-21A9FB6936E3}" v="381" dt="2022-01-04T18:38:36.147"/>
    <p1510:client id="{6913D042-6013-486D-B783-ECF0060D57CE}" v="157" dt="2020-07-17T19:13:14.637"/>
    <p1510:client id="{6D2F1B50-8601-4E63-A6BB-C3527D1CEDD8}" v="49" dt="2020-07-17T19:24:40.137"/>
    <p1510:client id="{6DC1D290-DC45-4B22-B9F2-6D9D010A7786}" v="81" dt="2022-01-04T18:51:05.734"/>
    <p1510:client id="{7CED2A35-D0D9-414E-95A0-6022BBC6CF85}" v="16" dt="2020-07-17T19:17:29.984"/>
    <p1510:client id="{B79D673A-5DC4-4400-B458-571C9CB345A7}" v="6" dt="2020-07-17T19:19:12.302"/>
    <p1510:client id="{BEE0B153-3F60-4EDE-A4B0-CFE527F63450}" v="127" dt="2020-07-17T19:05:04.514"/>
    <p1510:client id="{C2D72633-F3D1-458A-AC80-5D54645F4D1B}" v="422" dt="2020-07-17T20:25:27.136"/>
    <p1510:client id="{CF9568FC-4C2A-45CE-9367-FB241AA21B9C}" v="78" dt="2022-01-04T18:38:51.712"/>
    <p1510:client id="{CFD26CE6-006A-443A-B3FD-5546A7F4DE36}" v="211" dt="2020-07-17T19:49:45.403"/>
    <p1510:client id="{D93A69B1-8FD9-4CA1-BDAD-87A7A4CD095E}" v="178" dt="2020-07-20T12:42:57.597"/>
    <p1510:client id="{DF33F3AF-12B2-4CDD-96EA-63A7489219A5}" v="5" dt="2020-08-19T13:01:31.207"/>
    <p1510:client id="{E81CF2E8-D3E0-443A-8200-4285D0778CEF}" v="34" dt="2020-08-31T19:14:37.879"/>
    <p1510:client id="{E949C3E3-8CC1-4F8C-B7EA-91936D16CBA3}" v="242" dt="2022-01-04T18:35:35.079"/>
    <p1510:client id="{EC06448D-8CFA-4D65-827C-FBC43173C361}" v="633" dt="2020-07-20T13:07:10.408"/>
    <p1510:client id="{F7DB4792-27F3-4F6C-A589-535B20A07AEE}" v="823" dt="2020-07-17T18:47:53.4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81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d DeBoer" userId="rI5b/7zCyGN64jcbbWWiSYcBlcZKBkp8MeWbFP5P5ZM=" providerId="None" clId="Web-{CF9568FC-4C2A-45CE-9367-FB241AA21B9C}"/>
    <pc:docChg chg="modSld">
      <pc:chgData name="Brad DeBoer" userId="rI5b/7zCyGN64jcbbWWiSYcBlcZKBkp8MeWbFP5P5ZM=" providerId="None" clId="Web-{CF9568FC-4C2A-45CE-9367-FB241AA21B9C}" dt="2022-01-04T18:38:51.712" v="54"/>
      <pc:docMkLst>
        <pc:docMk/>
      </pc:docMkLst>
      <pc:sldChg chg="addSp">
        <pc:chgData name="Brad DeBoer" userId="rI5b/7zCyGN64jcbbWWiSYcBlcZKBkp8MeWbFP5P5ZM=" providerId="None" clId="Web-{CF9568FC-4C2A-45CE-9367-FB241AA21B9C}" dt="2022-01-04T18:22:35.505" v="0"/>
        <pc:sldMkLst>
          <pc:docMk/>
          <pc:sldMk cId="23391863" sldId="266"/>
        </pc:sldMkLst>
        <pc:spChg chg="add">
          <ac:chgData name="Brad DeBoer" userId="rI5b/7zCyGN64jcbbWWiSYcBlcZKBkp8MeWbFP5P5ZM=" providerId="None" clId="Web-{CF9568FC-4C2A-45CE-9367-FB241AA21B9C}" dt="2022-01-04T18:22:35.505" v="0"/>
          <ac:spMkLst>
            <pc:docMk/>
            <pc:sldMk cId="23391863" sldId="266"/>
            <ac:spMk id="3" creationId="{57085D93-715A-4656-B111-3E819B81B8D7}"/>
          </ac:spMkLst>
        </pc:spChg>
      </pc:sldChg>
      <pc:sldChg chg="delSp">
        <pc:chgData name="Brad DeBoer" userId="rI5b/7zCyGN64jcbbWWiSYcBlcZKBkp8MeWbFP5P5ZM=" providerId="None" clId="Web-{CF9568FC-4C2A-45CE-9367-FB241AA21B9C}" dt="2022-01-04T18:25:36.368" v="2"/>
        <pc:sldMkLst>
          <pc:docMk/>
          <pc:sldMk cId="2472592260" sldId="267"/>
        </pc:sldMkLst>
        <pc:spChg chg="del">
          <ac:chgData name="Brad DeBoer" userId="rI5b/7zCyGN64jcbbWWiSYcBlcZKBkp8MeWbFP5P5ZM=" providerId="None" clId="Web-{CF9568FC-4C2A-45CE-9367-FB241AA21B9C}" dt="2022-01-04T18:25:36.368" v="2"/>
          <ac:spMkLst>
            <pc:docMk/>
            <pc:sldMk cId="2472592260" sldId="267"/>
            <ac:spMk id="4" creationId="{2ACD72CF-EB59-4845-B910-14B3F9D7B633}"/>
          </ac:spMkLst>
        </pc:spChg>
        <pc:spChg chg="del">
          <ac:chgData name="Brad DeBoer" userId="rI5b/7zCyGN64jcbbWWiSYcBlcZKBkp8MeWbFP5P5ZM=" providerId="None" clId="Web-{CF9568FC-4C2A-45CE-9367-FB241AA21B9C}" dt="2022-01-04T18:25:36.353" v="1"/>
          <ac:spMkLst>
            <pc:docMk/>
            <pc:sldMk cId="2472592260" sldId="267"/>
            <ac:spMk id="6" creationId="{800D2EB0-04C8-4649-AB95-3C38E2AE8F34}"/>
          </ac:spMkLst>
        </pc:spChg>
      </pc:sldChg>
      <pc:sldChg chg="modSp">
        <pc:chgData name="Brad DeBoer" userId="rI5b/7zCyGN64jcbbWWiSYcBlcZKBkp8MeWbFP5P5ZM=" providerId="None" clId="Web-{CF9568FC-4C2A-45CE-9367-FB241AA21B9C}" dt="2022-01-04T18:38:51.712" v="54"/>
        <pc:sldMkLst>
          <pc:docMk/>
          <pc:sldMk cId="3704337681" sldId="274"/>
        </pc:sldMkLst>
        <pc:graphicFrameChg chg="mod modGraphic">
          <ac:chgData name="Brad DeBoer" userId="rI5b/7zCyGN64jcbbWWiSYcBlcZKBkp8MeWbFP5P5ZM=" providerId="None" clId="Web-{CF9568FC-4C2A-45CE-9367-FB241AA21B9C}" dt="2022-01-04T18:36:12.428" v="48"/>
          <ac:graphicFrameMkLst>
            <pc:docMk/>
            <pc:sldMk cId="3704337681" sldId="274"/>
            <ac:graphicFrameMk id="2" creationId="{2385AC6F-7750-45C5-B4E8-1EE278B07EE2}"/>
          </ac:graphicFrameMkLst>
        </pc:graphicFrameChg>
        <pc:graphicFrameChg chg="mod modGraphic">
          <ac:chgData name="Brad DeBoer" userId="rI5b/7zCyGN64jcbbWWiSYcBlcZKBkp8MeWbFP5P5ZM=" providerId="None" clId="Web-{CF9568FC-4C2A-45CE-9367-FB241AA21B9C}" dt="2022-01-04T18:29:53.202" v="20"/>
          <ac:graphicFrameMkLst>
            <pc:docMk/>
            <pc:sldMk cId="3704337681" sldId="274"/>
            <ac:graphicFrameMk id="11" creationId="{5855303C-8E37-4F7A-9667-4A6818825C46}"/>
          </ac:graphicFrameMkLst>
        </pc:graphicFrameChg>
        <pc:graphicFrameChg chg="mod modGraphic">
          <ac:chgData name="Brad DeBoer" userId="rI5b/7zCyGN64jcbbWWiSYcBlcZKBkp8MeWbFP5P5ZM=" providerId="None" clId="Web-{CF9568FC-4C2A-45CE-9367-FB241AA21B9C}" dt="2022-01-04T18:38:51.712" v="54"/>
          <ac:graphicFrameMkLst>
            <pc:docMk/>
            <pc:sldMk cId="3704337681" sldId="274"/>
            <ac:graphicFrameMk id="31" creationId="{6A6CF809-83A0-48D9-AD98-C27AE5D62BD1}"/>
          </ac:graphicFrameMkLst>
        </pc:graphicFrameChg>
        <pc:graphicFrameChg chg="mod modGraphic">
          <ac:chgData name="Brad DeBoer" userId="rI5b/7zCyGN64jcbbWWiSYcBlcZKBkp8MeWbFP5P5ZM=" providerId="None" clId="Web-{CF9568FC-4C2A-45CE-9367-FB241AA21B9C}" dt="2022-01-04T18:36:56.616" v="50"/>
          <ac:graphicFrameMkLst>
            <pc:docMk/>
            <pc:sldMk cId="3704337681" sldId="274"/>
            <ac:graphicFrameMk id="33" creationId="{A119DEF4-63E0-4A4B-89DF-2507E8250BF4}"/>
          </ac:graphicFrameMkLst>
        </pc:graphicFrameChg>
      </pc:sldChg>
    </pc:docChg>
  </pc:docChgLst>
  <pc:docChgLst>
    <pc:chgData name="Aren Paster" clId="Web-{3558570B-CD8D-4B3F-A117-1C7B3FB553EE}"/>
    <pc:docChg chg="addSld delSld modSld">
      <pc:chgData name="Aren Paster" userId="" providerId="" clId="Web-{3558570B-CD8D-4B3F-A117-1C7B3FB553EE}" dt="2021-05-18T18:29:24.391" v="119"/>
      <pc:docMkLst>
        <pc:docMk/>
      </pc:docMkLst>
      <pc:sldChg chg="del">
        <pc:chgData name="Aren Paster" userId="" providerId="" clId="Web-{3558570B-CD8D-4B3F-A117-1C7B3FB553EE}" dt="2021-05-18T18:29:24.391" v="119"/>
        <pc:sldMkLst>
          <pc:docMk/>
          <pc:sldMk cId="2700719798" sldId="273"/>
        </pc:sldMkLst>
      </pc:sldChg>
      <pc:sldChg chg="addSp delSp modSp add replId">
        <pc:chgData name="Aren Paster" userId="" providerId="" clId="Web-{3558570B-CD8D-4B3F-A117-1C7B3FB553EE}" dt="2021-05-18T18:29:18.266" v="118"/>
        <pc:sldMkLst>
          <pc:docMk/>
          <pc:sldMk cId="3704337681" sldId="274"/>
        </pc:sldMkLst>
        <pc:spChg chg="del">
          <ac:chgData name="Aren Paster" userId="" providerId="" clId="Web-{3558570B-CD8D-4B3F-A117-1C7B3FB553EE}" dt="2021-05-18T18:25:09.926" v="24"/>
          <ac:spMkLst>
            <pc:docMk/>
            <pc:sldMk cId="3704337681" sldId="274"/>
            <ac:spMk id="2" creationId="{00000000-0000-0000-0000-000000000000}"/>
          </ac:spMkLst>
        </pc:spChg>
        <pc:spChg chg="add del mod">
          <ac:chgData name="Aren Paster" userId="" providerId="" clId="Web-{3558570B-CD8D-4B3F-A117-1C7B3FB553EE}" dt="2021-05-18T18:24:10.470" v="6"/>
          <ac:spMkLst>
            <pc:docMk/>
            <pc:sldMk cId="3704337681" sldId="274"/>
            <ac:spMk id="7" creationId="{0E30BCDB-0F8A-4763-9364-796BD34F60F7}"/>
          </ac:spMkLst>
        </pc:spChg>
        <pc:spChg chg="add del mod">
          <ac:chgData name="Aren Paster" userId="" providerId="" clId="Web-{3558570B-CD8D-4B3F-A117-1C7B3FB553EE}" dt="2021-05-18T18:25:15.301" v="26"/>
          <ac:spMkLst>
            <pc:docMk/>
            <pc:sldMk cId="3704337681" sldId="274"/>
            <ac:spMk id="10" creationId="{4FC32369-39D4-41FA-A308-8D4114707741}"/>
          </ac:spMkLst>
        </pc:spChg>
        <pc:spChg chg="add mod">
          <ac:chgData name="Aren Paster" userId="" providerId="" clId="Web-{3558570B-CD8D-4B3F-A117-1C7B3FB553EE}" dt="2021-05-18T18:28:31.748" v="95" actId="1076"/>
          <ac:spMkLst>
            <pc:docMk/>
            <pc:sldMk cId="3704337681" sldId="274"/>
            <ac:spMk id="12" creationId="{4767E7AE-37AD-4DEA-9F2D-00387CF14C31}"/>
          </ac:spMkLst>
        </pc:spChg>
        <pc:spChg chg="add mod">
          <ac:chgData name="Aren Paster" userId="" providerId="" clId="Web-{3558570B-CD8D-4B3F-A117-1C7B3FB553EE}" dt="2021-05-18T18:28:29.451" v="94" actId="1076"/>
          <ac:spMkLst>
            <pc:docMk/>
            <pc:sldMk cId="3704337681" sldId="274"/>
            <ac:spMk id="13" creationId="{7B8CB1C7-7189-40AB-9591-F6DA75307856}"/>
          </ac:spMkLst>
        </pc:spChg>
        <pc:spChg chg="add mod">
          <ac:chgData name="Aren Paster" userId="" providerId="" clId="Web-{3558570B-CD8D-4B3F-A117-1C7B3FB553EE}" dt="2021-05-18T18:27:20.073" v="88" actId="1076"/>
          <ac:spMkLst>
            <pc:docMk/>
            <pc:sldMk cId="3704337681" sldId="274"/>
            <ac:spMk id="14" creationId="{A014C4F0-3F90-4776-A00E-5C8AF222D746}"/>
          </ac:spMkLst>
        </pc:spChg>
        <pc:spChg chg="add del">
          <ac:chgData name="Aren Paster" userId="" providerId="" clId="Web-{3558570B-CD8D-4B3F-A117-1C7B3FB553EE}" dt="2021-05-18T18:28:47.718" v="99"/>
          <ac:spMkLst>
            <pc:docMk/>
            <pc:sldMk cId="3704337681" sldId="274"/>
            <ac:spMk id="15" creationId="{33BC82FE-E079-4A65-98BB-EB0F5E5E2FCC}"/>
          </ac:spMkLst>
        </pc:spChg>
        <pc:spChg chg="add del">
          <ac:chgData name="Aren Paster" userId="" providerId="" clId="Web-{3558570B-CD8D-4B3F-A117-1C7B3FB553EE}" dt="2021-05-18T18:28:49.733" v="100"/>
          <ac:spMkLst>
            <pc:docMk/>
            <pc:sldMk cId="3704337681" sldId="274"/>
            <ac:spMk id="16" creationId="{3D40BB8F-3073-4E10-96E1-996D1C70D81F}"/>
          </ac:spMkLst>
        </pc:spChg>
        <pc:spChg chg="add mod">
          <ac:chgData name="Aren Paster" userId="" providerId="" clId="Web-{3558570B-CD8D-4B3F-A117-1C7B3FB553EE}" dt="2021-05-18T18:28:35.748" v="96" actId="1076"/>
          <ac:spMkLst>
            <pc:docMk/>
            <pc:sldMk cId="3704337681" sldId="274"/>
            <ac:spMk id="17" creationId="{8E19BFCB-1FCF-4066-A397-C7356090DE98}"/>
          </ac:spMkLst>
        </pc:spChg>
        <pc:spChg chg="add mod">
          <ac:chgData name="Aren Paster" userId="" providerId="" clId="Web-{3558570B-CD8D-4B3F-A117-1C7B3FB553EE}" dt="2021-05-18T18:28:40.811" v="98" actId="1076"/>
          <ac:spMkLst>
            <pc:docMk/>
            <pc:sldMk cId="3704337681" sldId="274"/>
            <ac:spMk id="18" creationId="{1F073881-C153-452F-A93F-85C71376130C}"/>
          </ac:spMkLst>
        </pc:spChg>
        <pc:spChg chg="add mod">
          <ac:chgData name="Aren Paster" userId="" providerId="" clId="Web-{3558570B-CD8D-4B3F-A117-1C7B3FB553EE}" dt="2021-05-18T18:28:38.155" v="97" actId="1076"/>
          <ac:spMkLst>
            <pc:docMk/>
            <pc:sldMk cId="3704337681" sldId="274"/>
            <ac:spMk id="19" creationId="{988D2697-3EFD-41F4-B6A6-A2F78531F0E2}"/>
          </ac:spMkLst>
        </pc:spChg>
        <pc:spChg chg="add mod">
          <ac:chgData name="Aren Paster" userId="" providerId="" clId="Web-{3558570B-CD8D-4B3F-A117-1C7B3FB553EE}" dt="2021-05-18T18:27:27.729" v="91" actId="1076"/>
          <ac:spMkLst>
            <pc:docMk/>
            <pc:sldMk cId="3704337681" sldId="274"/>
            <ac:spMk id="20" creationId="{A352C5D9-D18E-4AE7-8A12-9DF403B4F753}"/>
          </ac:spMkLst>
        </pc:spChg>
        <pc:spChg chg="add mod">
          <ac:chgData name="Aren Paster" userId="" providerId="" clId="Web-{3558570B-CD8D-4B3F-A117-1C7B3FB553EE}" dt="2021-05-18T18:27:14.369" v="85" actId="1076"/>
          <ac:spMkLst>
            <pc:docMk/>
            <pc:sldMk cId="3704337681" sldId="274"/>
            <ac:spMk id="21" creationId="{6A1CA4BD-70C7-4677-A333-78D0C2498440}"/>
          </ac:spMkLst>
        </pc:spChg>
        <pc:spChg chg="add mod">
          <ac:chgData name="Aren Paster" userId="" providerId="" clId="Web-{3558570B-CD8D-4B3F-A117-1C7B3FB553EE}" dt="2021-05-18T18:29:11.203" v="109" actId="1076"/>
          <ac:spMkLst>
            <pc:docMk/>
            <pc:sldMk cId="3704337681" sldId="274"/>
            <ac:spMk id="22" creationId="{8786A60A-FE13-4B6F-8879-E6AF6A1F53F9}"/>
          </ac:spMkLst>
        </pc:spChg>
        <pc:spChg chg="add mod">
          <ac:chgData name="Aren Paster" userId="" providerId="" clId="Web-{3558570B-CD8D-4B3F-A117-1C7B3FB553EE}" dt="2021-05-18T18:29:11.219" v="110" actId="1076"/>
          <ac:spMkLst>
            <pc:docMk/>
            <pc:sldMk cId="3704337681" sldId="274"/>
            <ac:spMk id="23" creationId="{29FD7A54-2F87-466C-8BB6-44E9E31F535A}"/>
          </ac:spMkLst>
        </pc:spChg>
        <pc:spChg chg="add mod">
          <ac:chgData name="Aren Paster" userId="" providerId="" clId="Web-{3558570B-CD8D-4B3F-A117-1C7B3FB553EE}" dt="2021-05-18T18:29:11.234" v="111" actId="1076"/>
          <ac:spMkLst>
            <pc:docMk/>
            <pc:sldMk cId="3704337681" sldId="274"/>
            <ac:spMk id="24" creationId="{0865C5A4-6EEF-4558-80AC-A37FBF96F8D0}"/>
          </ac:spMkLst>
        </pc:spChg>
        <pc:spChg chg="add mod">
          <ac:chgData name="Aren Paster" userId="" providerId="" clId="Web-{3558570B-CD8D-4B3F-A117-1C7B3FB553EE}" dt="2021-05-18T18:29:11.250" v="112" actId="1076"/>
          <ac:spMkLst>
            <pc:docMk/>
            <pc:sldMk cId="3704337681" sldId="274"/>
            <ac:spMk id="25" creationId="{529F9D58-D53A-4EE7-AF35-A74CE039E2A4}"/>
          </ac:spMkLst>
        </pc:spChg>
        <pc:spChg chg="add mod">
          <ac:chgData name="Aren Paster" userId="" providerId="" clId="Web-{3558570B-CD8D-4B3F-A117-1C7B3FB553EE}" dt="2021-05-18T18:29:11.250" v="113" actId="1076"/>
          <ac:spMkLst>
            <pc:docMk/>
            <pc:sldMk cId="3704337681" sldId="274"/>
            <ac:spMk id="26" creationId="{A68FAB0A-50F4-4F8A-9DFA-EB3159F5E3B7}"/>
          </ac:spMkLst>
        </pc:spChg>
        <pc:spChg chg="add mod">
          <ac:chgData name="Aren Paster" userId="" providerId="" clId="Web-{3558570B-CD8D-4B3F-A117-1C7B3FB553EE}" dt="2021-05-18T18:29:11.266" v="114" actId="1076"/>
          <ac:spMkLst>
            <pc:docMk/>
            <pc:sldMk cId="3704337681" sldId="274"/>
            <ac:spMk id="27" creationId="{32892D2B-AFAE-445D-804D-A8E7353837FF}"/>
          </ac:spMkLst>
        </pc:spChg>
        <pc:spChg chg="add mod">
          <ac:chgData name="Aren Paster" userId="" providerId="" clId="Web-{3558570B-CD8D-4B3F-A117-1C7B3FB553EE}" dt="2021-05-18T18:29:11.281" v="115" actId="1076"/>
          <ac:spMkLst>
            <pc:docMk/>
            <pc:sldMk cId="3704337681" sldId="274"/>
            <ac:spMk id="28" creationId="{DD26A028-C499-4D01-8951-B9CD480B761D}"/>
          </ac:spMkLst>
        </pc:spChg>
        <pc:spChg chg="add mod">
          <ac:chgData name="Aren Paster" userId="" providerId="" clId="Web-{3558570B-CD8D-4B3F-A117-1C7B3FB553EE}" dt="2021-05-18T18:29:11.297" v="116" actId="1076"/>
          <ac:spMkLst>
            <pc:docMk/>
            <pc:sldMk cId="3704337681" sldId="274"/>
            <ac:spMk id="29" creationId="{082E7D75-3AA7-40BA-BB8D-00AA4E3901DA}"/>
          </ac:spMkLst>
        </pc:spChg>
        <pc:graphicFrameChg chg="del">
          <ac:chgData name="Aren Paster" userId="" providerId="" clId="Web-{3558570B-CD8D-4B3F-A117-1C7B3FB553EE}" dt="2021-05-18T18:23:47.610" v="3"/>
          <ac:graphicFrameMkLst>
            <pc:docMk/>
            <pc:sldMk cId="3704337681" sldId="274"/>
            <ac:graphicFrameMk id="3" creationId="{ACE51044-FDD3-4FBC-AC22-24D76A3DF9B3}"/>
          </ac:graphicFrameMkLst>
        </pc:graphicFrameChg>
        <pc:graphicFrameChg chg="del mod modGraphic">
          <ac:chgData name="Aren Paster" userId="" providerId="" clId="Web-{3558570B-CD8D-4B3F-A117-1C7B3FB553EE}" dt="2021-05-18T18:24:08.720" v="5"/>
          <ac:graphicFrameMkLst>
            <pc:docMk/>
            <pc:sldMk cId="3704337681" sldId="274"/>
            <ac:graphicFrameMk id="4" creationId="{00000000-0000-0000-0000-000000000000}"/>
          </ac:graphicFrameMkLst>
        </pc:graphicFrameChg>
        <pc:graphicFrameChg chg="del">
          <ac:chgData name="Aren Paster" userId="" providerId="" clId="Web-{3558570B-CD8D-4B3F-A117-1C7B3FB553EE}" dt="2021-05-18T18:24:13.830" v="7"/>
          <ac:graphicFrameMkLst>
            <pc:docMk/>
            <pc:sldMk cId="3704337681" sldId="274"/>
            <ac:graphicFrameMk id="5" creationId="{AD8A68D2-7368-4E9C-B935-7DFB31E348EC}"/>
          </ac:graphicFrameMkLst>
        </pc:graphicFrameChg>
        <pc:graphicFrameChg chg="add mod modGraphic">
          <ac:chgData name="Aren Paster" userId="" providerId="" clId="Web-{3558570B-CD8D-4B3F-A117-1C7B3FB553EE}" dt="2021-05-18T18:25:14.489" v="25" actId="1076"/>
          <ac:graphicFrameMkLst>
            <pc:docMk/>
            <pc:sldMk cId="3704337681" sldId="274"/>
            <ac:graphicFrameMk id="8" creationId="{009FD04C-F3F8-4B08-A3F6-0C39228DDE00}"/>
          </ac:graphicFrameMkLst>
        </pc:graphicFrameChg>
        <pc:graphicFrameChg chg="add mod modGraphic">
          <ac:chgData name="Aren Paster" userId="" providerId="" clId="Web-{3558570B-CD8D-4B3F-A117-1C7B3FB553EE}" dt="2021-05-18T18:29:18.266" v="118"/>
          <ac:graphicFrameMkLst>
            <pc:docMk/>
            <pc:sldMk cId="3704337681" sldId="274"/>
            <ac:graphicFrameMk id="11" creationId="{5855303C-8E37-4F7A-9667-4A6818825C46}"/>
          </ac:graphicFrameMkLst>
        </pc:graphicFrameChg>
      </pc:sldChg>
    </pc:docChg>
  </pc:docChgLst>
  <pc:docChgLst>
    <pc:chgData name="Mark Anderson" userId="xV7mbVvvbI1/5coEOt3THXj1tLNi9WmIwQNFQW4Ulf4=" providerId="None" clId="Web-{E949C3E3-8CC1-4F8C-B7EA-91936D16CBA3}"/>
    <pc:docChg chg="modSld">
      <pc:chgData name="Mark Anderson" userId="xV7mbVvvbI1/5coEOt3THXj1tLNi9WmIwQNFQW4Ulf4=" providerId="None" clId="Web-{E949C3E3-8CC1-4F8C-B7EA-91936D16CBA3}" dt="2022-01-04T18:35:35.079" v="232"/>
      <pc:docMkLst>
        <pc:docMk/>
      </pc:docMkLst>
      <pc:sldChg chg="addSp delSp modSp">
        <pc:chgData name="Mark Anderson" userId="xV7mbVvvbI1/5coEOt3THXj1tLNi9WmIwQNFQW4Ulf4=" providerId="None" clId="Web-{E949C3E3-8CC1-4F8C-B7EA-91936D16CBA3}" dt="2022-01-04T18:26:02.222" v="66" actId="1076"/>
        <pc:sldMkLst>
          <pc:docMk/>
          <pc:sldMk cId="23391863" sldId="266"/>
        </pc:sldMkLst>
        <pc:spChg chg="del mod">
          <ac:chgData name="Mark Anderson" userId="xV7mbVvvbI1/5coEOt3THXj1tLNi9WmIwQNFQW4Ulf4=" providerId="None" clId="Web-{E949C3E3-8CC1-4F8C-B7EA-91936D16CBA3}" dt="2022-01-04T18:24:30.001" v="17"/>
          <ac:spMkLst>
            <pc:docMk/>
            <pc:sldMk cId="23391863" sldId="266"/>
            <ac:spMk id="3" creationId="{57085D93-715A-4656-B111-3E819B81B8D7}"/>
          </ac:spMkLst>
        </pc:spChg>
        <pc:spChg chg="del">
          <ac:chgData name="Mark Anderson" userId="xV7mbVvvbI1/5coEOt3THXj1tLNi9WmIwQNFQW4Ulf4=" providerId="None" clId="Web-{E949C3E3-8CC1-4F8C-B7EA-91936D16CBA3}" dt="2022-01-04T18:24:54.627" v="39"/>
          <ac:spMkLst>
            <pc:docMk/>
            <pc:sldMk cId="23391863" sldId="266"/>
            <ac:spMk id="4" creationId="{C83AE832-4508-4D1C-A24C-264B73B01045}"/>
          </ac:spMkLst>
        </pc:spChg>
        <pc:spChg chg="add mod">
          <ac:chgData name="Mark Anderson" userId="xV7mbVvvbI1/5coEOt3THXj1tLNi9WmIwQNFQW4Ulf4=" providerId="None" clId="Web-{E949C3E3-8CC1-4F8C-B7EA-91936D16CBA3}" dt="2022-01-04T18:22:49.296" v="1" actId="1076"/>
          <ac:spMkLst>
            <pc:docMk/>
            <pc:sldMk cId="23391863" sldId="266"/>
            <ac:spMk id="5" creationId="{C2B868AD-8F89-43CA-9BC6-B08B905770EB}"/>
          </ac:spMkLst>
        </pc:spChg>
        <pc:spChg chg="add mod">
          <ac:chgData name="Mark Anderson" userId="xV7mbVvvbI1/5coEOt3THXj1tLNi9WmIwQNFQW4Ulf4=" providerId="None" clId="Web-{E949C3E3-8CC1-4F8C-B7EA-91936D16CBA3}" dt="2022-01-04T18:22:56.030" v="3" actId="1076"/>
          <ac:spMkLst>
            <pc:docMk/>
            <pc:sldMk cId="23391863" sldId="266"/>
            <ac:spMk id="7" creationId="{E8198257-B5FF-479E-808E-94895B471CB9}"/>
          </ac:spMkLst>
        </pc:spChg>
        <pc:spChg chg="add mod">
          <ac:chgData name="Mark Anderson" userId="xV7mbVvvbI1/5coEOt3THXj1tLNi9WmIwQNFQW4Ulf4=" providerId="None" clId="Web-{E949C3E3-8CC1-4F8C-B7EA-91936D16CBA3}" dt="2022-01-04T18:23:24.265" v="7" actId="1076"/>
          <ac:spMkLst>
            <pc:docMk/>
            <pc:sldMk cId="23391863" sldId="266"/>
            <ac:spMk id="8" creationId="{41D82A94-09FB-4B90-8B92-9E8AD01135D9}"/>
          </ac:spMkLst>
        </pc:spChg>
        <pc:spChg chg="add mod">
          <ac:chgData name="Mark Anderson" userId="xV7mbVvvbI1/5coEOt3THXj1tLNi9WmIwQNFQW4Ulf4=" providerId="None" clId="Web-{E949C3E3-8CC1-4F8C-B7EA-91936D16CBA3}" dt="2022-01-04T18:23:24.265" v="8" actId="1076"/>
          <ac:spMkLst>
            <pc:docMk/>
            <pc:sldMk cId="23391863" sldId="266"/>
            <ac:spMk id="9" creationId="{27B39960-9581-461C-8E3D-83CA053EC551}"/>
          </ac:spMkLst>
        </pc:spChg>
        <pc:spChg chg="add mod">
          <ac:chgData name="Mark Anderson" userId="xV7mbVvvbI1/5coEOt3THXj1tLNi9WmIwQNFQW4Ulf4=" providerId="None" clId="Web-{E949C3E3-8CC1-4F8C-B7EA-91936D16CBA3}" dt="2022-01-04T18:23:24.281" v="9" actId="1076"/>
          <ac:spMkLst>
            <pc:docMk/>
            <pc:sldMk cId="23391863" sldId="266"/>
            <ac:spMk id="10" creationId="{F5CE89A7-FCB3-490E-937E-BC9FE2B3AACD}"/>
          </ac:spMkLst>
        </pc:spChg>
        <pc:spChg chg="add mod">
          <ac:chgData name="Mark Anderson" userId="xV7mbVvvbI1/5coEOt3THXj1tLNi9WmIwQNFQW4Ulf4=" providerId="None" clId="Web-{E949C3E3-8CC1-4F8C-B7EA-91936D16CBA3}" dt="2022-01-04T18:24:38.939" v="18" actId="1076"/>
          <ac:spMkLst>
            <pc:docMk/>
            <pc:sldMk cId="23391863" sldId="266"/>
            <ac:spMk id="11" creationId="{10A9B099-F54D-4993-945E-A56A09B9B23F}"/>
          </ac:spMkLst>
        </pc:spChg>
        <pc:spChg chg="add mod">
          <ac:chgData name="Mark Anderson" userId="xV7mbVvvbI1/5coEOt3THXj1tLNi9WmIwQNFQW4Ulf4=" providerId="None" clId="Web-{E949C3E3-8CC1-4F8C-B7EA-91936D16CBA3}" dt="2022-01-04T18:24:38.939" v="19" actId="1076"/>
          <ac:spMkLst>
            <pc:docMk/>
            <pc:sldMk cId="23391863" sldId="266"/>
            <ac:spMk id="12" creationId="{FE62F466-753B-46A7-BF8D-FEFFCDBDE224}"/>
          </ac:spMkLst>
        </pc:spChg>
        <pc:spChg chg="add mod">
          <ac:chgData name="Mark Anderson" userId="xV7mbVvvbI1/5coEOt3THXj1tLNi9WmIwQNFQW4Ulf4=" providerId="None" clId="Web-{E949C3E3-8CC1-4F8C-B7EA-91936D16CBA3}" dt="2022-01-04T18:24:38.955" v="20" actId="1076"/>
          <ac:spMkLst>
            <pc:docMk/>
            <pc:sldMk cId="23391863" sldId="266"/>
            <ac:spMk id="13" creationId="{D19FC13C-62D2-4085-98A8-35AE7423EF9F}"/>
          </ac:spMkLst>
        </pc:spChg>
        <pc:spChg chg="add mod">
          <ac:chgData name="Mark Anderson" userId="xV7mbVvvbI1/5coEOt3THXj1tLNi9WmIwQNFQW4Ulf4=" providerId="None" clId="Web-{E949C3E3-8CC1-4F8C-B7EA-91936D16CBA3}" dt="2022-01-04T18:24:52.299" v="30" actId="1076"/>
          <ac:spMkLst>
            <pc:docMk/>
            <pc:sldMk cId="23391863" sldId="266"/>
            <ac:spMk id="14" creationId="{95136515-CD96-4CF6-A071-70213FD234C9}"/>
          </ac:spMkLst>
        </pc:spChg>
        <pc:spChg chg="add mod">
          <ac:chgData name="Mark Anderson" userId="xV7mbVvvbI1/5coEOt3THXj1tLNi9WmIwQNFQW4Ulf4=" providerId="None" clId="Web-{E949C3E3-8CC1-4F8C-B7EA-91936D16CBA3}" dt="2022-01-04T18:24:52.314" v="31" actId="1076"/>
          <ac:spMkLst>
            <pc:docMk/>
            <pc:sldMk cId="23391863" sldId="266"/>
            <ac:spMk id="15" creationId="{0D873666-4F3A-48FA-95CA-AF4466AF8253}"/>
          </ac:spMkLst>
        </pc:spChg>
        <pc:spChg chg="add mod">
          <ac:chgData name="Mark Anderson" userId="xV7mbVvvbI1/5coEOt3THXj1tLNi9WmIwQNFQW4Ulf4=" providerId="None" clId="Web-{E949C3E3-8CC1-4F8C-B7EA-91936D16CBA3}" dt="2022-01-04T18:24:52.330" v="32" actId="1076"/>
          <ac:spMkLst>
            <pc:docMk/>
            <pc:sldMk cId="23391863" sldId="266"/>
            <ac:spMk id="16" creationId="{20F65FB4-A175-457C-8E11-5A6C077D643F}"/>
          </ac:spMkLst>
        </pc:spChg>
        <pc:spChg chg="add mod">
          <ac:chgData name="Mark Anderson" userId="xV7mbVvvbI1/5coEOt3THXj1tLNi9WmIwQNFQW4Ulf4=" providerId="None" clId="Web-{E949C3E3-8CC1-4F8C-B7EA-91936D16CBA3}" dt="2022-01-04T18:24:52.330" v="33" actId="1076"/>
          <ac:spMkLst>
            <pc:docMk/>
            <pc:sldMk cId="23391863" sldId="266"/>
            <ac:spMk id="17" creationId="{63C62F88-6477-47E8-9FCA-9FE66A2FB802}"/>
          </ac:spMkLst>
        </pc:spChg>
        <pc:spChg chg="add mod">
          <ac:chgData name="Mark Anderson" userId="xV7mbVvvbI1/5coEOt3THXj1tLNi9WmIwQNFQW4Ulf4=" providerId="None" clId="Web-{E949C3E3-8CC1-4F8C-B7EA-91936D16CBA3}" dt="2022-01-04T18:24:52.345" v="34" actId="1076"/>
          <ac:spMkLst>
            <pc:docMk/>
            <pc:sldMk cId="23391863" sldId="266"/>
            <ac:spMk id="18" creationId="{D9461B49-CB39-4EF4-8D5D-1FB6392F3B4F}"/>
          </ac:spMkLst>
        </pc:spChg>
        <pc:spChg chg="add mod">
          <ac:chgData name="Mark Anderson" userId="xV7mbVvvbI1/5coEOt3THXj1tLNi9WmIwQNFQW4Ulf4=" providerId="None" clId="Web-{E949C3E3-8CC1-4F8C-B7EA-91936D16CBA3}" dt="2022-01-04T18:24:52.361" v="35" actId="1076"/>
          <ac:spMkLst>
            <pc:docMk/>
            <pc:sldMk cId="23391863" sldId="266"/>
            <ac:spMk id="19" creationId="{9C390550-162C-4DBD-BBD7-68248B99F930}"/>
          </ac:spMkLst>
        </pc:spChg>
        <pc:spChg chg="add mod">
          <ac:chgData name="Mark Anderson" userId="xV7mbVvvbI1/5coEOt3THXj1tLNi9WmIwQNFQW4Ulf4=" providerId="None" clId="Web-{E949C3E3-8CC1-4F8C-B7EA-91936D16CBA3}" dt="2022-01-04T18:24:52.377" v="36" actId="1076"/>
          <ac:spMkLst>
            <pc:docMk/>
            <pc:sldMk cId="23391863" sldId="266"/>
            <ac:spMk id="20" creationId="{E157EF89-9455-4032-8B0D-4D9D0599F466}"/>
          </ac:spMkLst>
        </pc:spChg>
        <pc:spChg chg="add mod">
          <ac:chgData name="Mark Anderson" userId="xV7mbVvvbI1/5coEOt3THXj1tLNi9WmIwQNFQW4Ulf4=" providerId="None" clId="Web-{E949C3E3-8CC1-4F8C-B7EA-91936D16CBA3}" dt="2022-01-04T18:24:52.392" v="37" actId="1076"/>
          <ac:spMkLst>
            <pc:docMk/>
            <pc:sldMk cId="23391863" sldId="266"/>
            <ac:spMk id="21" creationId="{092FE843-A691-4764-93F6-1D46D77DF8B0}"/>
          </ac:spMkLst>
        </pc:spChg>
        <pc:spChg chg="add mod">
          <ac:chgData name="Mark Anderson" userId="xV7mbVvvbI1/5coEOt3THXj1tLNi9WmIwQNFQW4Ulf4=" providerId="None" clId="Web-{E949C3E3-8CC1-4F8C-B7EA-91936D16CBA3}" dt="2022-01-04T18:24:52.392" v="38" actId="1076"/>
          <ac:spMkLst>
            <pc:docMk/>
            <pc:sldMk cId="23391863" sldId="266"/>
            <ac:spMk id="22" creationId="{E65CD884-409F-486E-86BA-1B1860A937DE}"/>
          </ac:spMkLst>
        </pc:spChg>
        <pc:spChg chg="add mod">
          <ac:chgData name="Mark Anderson" userId="xV7mbVvvbI1/5coEOt3THXj1tLNi9WmIwQNFQW4Ulf4=" providerId="None" clId="Web-{E949C3E3-8CC1-4F8C-B7EA-91936D16CBA3}" dt="2022-01-04T18:26:02.113" v="58" actId="1076"/>
          <ac:spMkLst>
            <pc:docMk/>
            <pc:sldMk cId="23391863" sldId="266"/>
            <ac:spMk id="23" creationId="{AFD069AC-1E4E-4C7E-AD21-3812B4F61914}"/>
          </ac:spMkLst>
        </pc:spChg>
        <pc:spChg chg="add mod">
          <ac:chgData name="Mark Anderson" userId="xV7mbVvvbI1/5coEOt3THXj1tLNi9WmIwQNFQW4Ulf4=" providerId="None" clId="Web-{E949C3E3-8CC1-4F8C-B7EA-91936D16CBA3}" dt="2022-01-04T18:26:02.128" v="59" actId="1076"/>
          <ac:spMkLst>
            <pc:docMk/>
            <pc:sldMk cId="23391863" sldId="266"/>
            <ac:spMk id="24" creationId="{C4CD1421-32C6-4A5C-9FDF-924FE2BE7748}"/>
          </ac:spMkLst>
        </pc:spChg>
        <pc:spChg chg="add mod">
          <ac:chgData name="Mark Anderson" userId="xV7mbVvvbI1/5coEOt3THXj1tLNi9WmIwQNFQW4Ulf4=" providerId="None" clId="Web-{E949C3E3-8CC1-4F8C-B7EA-91936D16CBA3}" dt="2022-01-04T18:26:02.144" v="60" actId="1076"/>
          <ac:spMkLst>
            <pc:docMk/>
            <pc:sldMk cId="23391863" sldId="266"/>
            <ac:spMk id="25" creationId="{A1788364-2221-491A-89CD-76F5D20FBF84}"/>
          </ac:spMkLst>
        </pc:spChg>
        <pc:spChg chg="add mod">
          <ac:chgData name="Mark Anderson" userId="xV7mbVvvbI1/5coEOt3THXj1tLNi9WmIwQNFQW4Ulf4=" providerId="None" clId="Web-{E949C3E3-8CC1-4F8C-B7EA-91936D16CBA3}" dt="2022-01-04T18:26:02.144" v="61" actId="1076"/>
          <ac:spMkLst>
            <pc:docMk/>
            <pc:sldMk cId="23391863" sldId="266"/>
            <ac:spMk id="26" creationId="{224DC162-4D1C-4944-BF92-E100A506B83C}"/>
          </ac:spMkLst>
        </pc:spChg>
        <pc:spChg chg="add mod">
          <ac:chgData name="Mark Anderson" userId="xV7mbVvvbI1/5coEOt3THXj1tLNi9WmIwQNFQW4Ulf4=" providerId="None" clId="Web-{E949C3E3-8CC1-4F8C-B7EA-91936D16CBA3}" dt="2022-01-04T18:26:02.160" v="62" actId="1076"/>
          <ac:spMkLst>
            <pc:docMk/>
            <pc:sldMk cId="23391863" sldId="266"/>
            <ac:spMk id="27" creationId="{3BBECB87-2AC2-421E-A7A3-F1C39E1FE90D}"/>
          </ac:spMkLst>
        </pc:spChg>
        <pc:spChg chg="add mod">
          <ac:chgData name="Mark Anderson" userId="xV7mbVvvbI1/5coEOt3THXj1tLNi9WmIwQNFQW4Ulf4=" providerId="None" clId="Web-{E949C3E3-8CC1-4F8C-B7EA-91936D16CBA3}" dt="2022-01-04T18:26:02.175" v="63" actId="1076"/>
          <ac:spMkLst>
            <pc:docMk/>
            <pc:sldMk cId="23391863" sldId="266"/>
            <ac:spMk id="28" creationId="{F3F9652F-EDA1-44FE-B8B6-600E520BE7A9}"/>
          </ac:spMkLst>
        </pc:spChg>
        <pc:spChg chg="add mod">
          <ac:chgData name="Mark Anderson" userId="xV7mbVvvbI1/5coEOt3THXj1tLNi9WmIwQNFQW4Ulf4=" providerId="None" clId="Web-{E949C3E3-8CC1-4F8C-B7EA-91936D16CBA3}" dt="2022-01-04T18:26:02.191" v="64" actId="1076"/>
          <ac:spMkLst>
            <pc:docMk/>
            <pc:sldMk cId="23391863" sldId="266"/>
            <ac:spMk id="29" creationId="{814A7591-28CC-40F7-B911-03257ABE6D22}"/>
          </ac:spMkLst>
        </pc:spChg>
        <pc:spChg chg="add mod">
          <ac:chgData name="Mark Anderson" userId="xV7mbVvvbI1/5coEOt3THXj1tLNi9WmIwQNFQW4Ulf4=" providerId="None" clId="Web-{E949C3E3-8CC1-4F8C-B7EA-91936D16CBA3}" dt="2022-01-04T18:26:02.206" v="65" actId="1076"/>
          <ac:spMkLst>
            <pc:docMk/>
            <pc:sldMk cId="23391863" sldId="266"/>
            <ac:spMk id="30" creationId="{D144FBD8-1844-4FFD-AE74-6998AF6B8C09}"/>
          </ac:spMkLst>
        </pc:spChg>
        <pc:spChg chg="add mod">
          <ac:chgData name="Mark Anderson" userId="xV7mbVvvbI1/5coEOt3THXj1tLNi9WmIwQNFQW4Ulf4=" providerId="None" clId="Web-{E949C3E3-8CC1-4F8C-B7EA-91936D16CBA3}" dt="2022-01-04T18:26:02.222" v="66" actId="1076"/>
          <ac:spMkLst>
            <pc:docMk/>
            <pc:sldMk cId="23391863" sldId="266"/>
            <ac:spMk id="31" creationId="{424FDB86-212F-4685-B979-DB443F8F5DD1}"/>
          </ac:spMkLst>
        </pc:spChg>
      </pc:sldChg>
      <pc:sldChg chg="addSp">
        <pc:chgData name="Mark Anderson" userId="xV7mbVvvbI1/5coEOt3THXj1tLNi9WmIwQNFQW4Ulf4=" providerId="None" clId="Web-{E949C3E3-8CC1-4F8C-B7EA-91936D16CBA3}" dt="2022-01-04T18:26:24.848" v="93"/>
        <pc:sldMkLst>
          <pc:docMk/>
          <pc:sldMk cId="2472592260" sldId="267"/>
        </pc:sldMkLst>
        <pc:spChg chg="add">
          <ac:chgData name="Mark Anderson" userId="xV7mbVvvbI1/5coEOt3THXj1tLNi9WmIwQNFQW4Ulf4=" providerId="None" clId="Web-{E949C3E3-8CC1-4F8C-B7EA-91936D16CBA3}" dt="2022-01-04T18:26:24.488" v="67"/>
          <ac:spMkLst>
            <pc:docMk/>
            <pc:sldMk cId="2472592260" sldId="267"/>
            <ac:spMk id="3" creationId="{7E2EFAF9-FA70-4C9C-8E87-9FE73016D4B9}"/>
          </ac:spMkLst>
        </pc:spChg>
        <pc:spChg chg="add">
          <ac:chgData name="Mark Anderson" userId="xV7mbVvvbI1/5coEOt3THXj1tLNi9WmIwQNFQW4Ulf4=" providerId="None" clId="Web-{E949C3E3-8CC1-4F8C-B7EA-91936D16CBA3}" dt="2022-01-04T18:26:24.504" v="68"/>
          <ac:spMkLst>
            <pc:docMk/>
            <pc:sldMk cId="2472592260" sldId="267"/>
            <ac:spMk id="8" creationId="{39CE75CE-534C-4C14-A3FE-5341443E6FE1}"/>
          </ac:spMkLst>
        </pc:spChg>
        <pc:spChg chg="add">
          <ac:chgData name="Mark Anderson" userId="xV7mbVvvbI1/5coEOt3THXj1tLNi9WmIwQNFQW4Ulf4=" providerId="None" clId="Web-{E949C3E3-8CC1-4F8C-B7EA-91936D16CBA3}" dt="2022-01-04T18:26:24.519" v="69"/>
          <ac:spMkLst>
            <pc:docMk/>
            <pc:sldMk cId="2472592260" sldId="267"/>
            <ac:spMk id="10" creationId="{48A46D6C-9429-4B2B-810A-BEC73460C328}"/>
          </ac:spMkLst>
        </pc:spChg>
        <pc:spChg chg="add">
          <ac:chgData name="Mark Anderson" userId="xV7mbVvvbI1/5coEOt3THXj1tLNi9WmIwQNFQW4Ulf4=" providerId="None" clId="Web-{E949C3E3-8CC1-4F8C-B7EA-91936D16CBA3}" dt="2022-01-04T18:26:24.519" v="70"/>
          <ac:spMkLst>
            <pc:docMk/>
            <pc:sldMk cId="2472592260" sldId="267"/>
            <ac:spMk id="12" creationId="{E78F5293-46C7-490E-B9D9-91752A46549A}"/>
          </ac:spMkLst>
        </pc:spChg>
        <pc:spChg chg="add">
          <ac:chgData name="Mark Anderson" userId="xV7mbVvvbI1/5coEOt3THXj1tLNi9WmIwQNFQW4Ulf4=" providerId="None" clId="Web-{E949C3E3-8CC1-4F8C-B7EA-91936D16CBA3}" dt="2022-01-04T18:26:24.535" v="71"/>
          <ac:spMkLst>
            <pc:docMk/>
            <pc:sldMk cId="2472592260" sldId="267"/>
            <ac:spMk id="14" creationId="{86E48F81-5644-41BE-AFFE-23F22D7FA5DB}"/>
          </ac:spMkLst>
        </pc:spChg>
        <pc:spChg chg="add">
          <ac:chgData name="Mark Anderson" userId="xV7mbVvvbI1/5coEOt3THXj1tLNi9WmIwQNFQW4Ulf4=" providerId="None" clId="Web-{E949C3E3-8CC1-4F8C-B7EA-91936D16CBA3}" dt="2022-01-04T18:26:24.535" v="72"/>
          <ac:spMkLst>
            <pc:docMk/>
            <pc:sldMk cId="2472592260" sldId="267"/>
            <ac:spMk id="16" creationId="{A924D0A6-0A9A-4636-82C9-F88712C6CE96}"/>
          </ac:spMkLst>
        </pc:spChg>
        <pc:spChg chg="add">
          <ac:chgData name="Mark Anderson" userId="xV7mbVvvbI1/5coEOt3THXj1tLNi9WmIwQNFQW4Ulf4=" providerId="None" clId="Web-{E949C3E3-8CC1-4F8C-B7EA-91936D16CBA3}" dt="2022-01-04T18:26:24.551" v="73"/>
          <ac:spMkLst>
            <pc:docMk/>
            <pc:sldMk cId="2472592260" sldId="267"/>
            <ac:spMk id="18" creationId="{C9B47D3A-F922-448C-A2F7-94AAF4FACCD5}"/>
          </ac:spMkLst>
        </pc:spChg>
        <pc:spChg chg="add">
          <ac:chgData name="Mark Anderson" userId="xV7mbVvvbI1/5coEOt3THXj1tLNi9WmIwQNFQW4Ulf4=" providerId="None" clId="Web-{E949C3E3-8CC1-4F8C-B7EA-91936D16CBA3}" dt="2022-01-04T18:26:24.566" v="74"/>
          <ac:spMkLst>
            <pc:docMk/>
            <pc:sldMk cId="2472592260" sldId="267"/>
            <ac:spMk id="20" creationId="{0CF32705-FFE8-4253-B5ED-2AFCF8BCD13B}"/>
          </ac:spMkLst>
        </pc:spChg>
        <pc:spChg chg="add">
          <ac:chgData name="Mark Anderson" userId="xV7mbVvvbI1/5coEOt3THXj1tLNi9WmIwQNFQW4Ulf4=" providerId="None" clId="Web-{E949C3E3-8CC1-4F8C-B7EA-91936D16CBA3}" dt="2022-01-04T18:26:24.566" v="75"/>
          <ac:spMkLst>
            <pc:docMk/>
            <pc:sldMk cId="2472592260" sldId="267"/>
            <ac:spMk id="22" creationId="{620399E5-B926-4B36-AB16-31845E39F33E}"/>
          </ac:spMkLst>
        </pc:spChg>
        <pc:spChg chg="add">
          <ac:chgData name="Mark Anderson" userId="xV7mbVvvbI1/5coEOt3THXj1tLNi9WmIwQNFQW4Ulf4=" providerId="None" clId="Web-{E949C3E3-8CC1-4F8C-B7EA-91936D16CBA3}" dt="2022-01-04T18:26:24.582" v="76"/>
          <ac:spMkLst>
            <pc:docMk/>
            <pc:sldMk cId="2472592260" sldId="267"/>
            <ac:spMk id="24" creationId="{12FF608E-F40A-468D-ACCD-2DF23CF2C5BA}"/>
          </ac:spMkLst>
        </pc:spChg>
        <pc:spChg chg="add">
          <ac:chgData name="Mark Anderson" userId="xV7mbVvvbI1/5coEOt3THXj1tLNi9WmIwQNFQW4Ulf4=" providerId="None" clId="Web-{E949C3E3-8CC1-4F8C-B7EA-91936D16CBA3}" dt="2022-01-04T18:26:24.598" v="77"/>
          <ac:spMkLst>
            <pc:docMk/>
            <pc:sldMk cId="2472592260" sldId="267"/>
            <ac:spMk id="26" creationId="{03FA2ECC-63B9-4EF5-ACF7-0D7041AC8B14}"/>
          </ac:spMkLst>
        </pc:spChg>
        <pc:spChg chg="add">
          <ac:chgData name="Mark Anderson" userId="xV7mbVvvbI1/5coEOt3THXj1tLNi9WmIwQNFQW4Ulf4=" providerId="None" clId="Web-{E949C3E3-8CC1-4F8C-B7EA-91936D16CBA3}" dt="2022-01-04T18:26:24.613" v="78"/>
          <ac:spMkLst>
            <pc:docMk/>
            <pc:sldMk cId="2472592260" sldId="267"/>
            <ac:spMk id="28" creationId="{E3EE71C6-9671-4A77-9E54-A1756634DDF4}"/>
          </ac:spMkLst>
        </pc:spChg>
        <pc:spChg chg="add">
          <ac:chgData name="Mark Anderson" userId="xV7mbVvvbI1/5coEOt3THXj1tLNi9WmIwQNFQW4Ulf4=" providerId="None" clId="Web-{E949C3E3-8CC1-4F8C-B7EA-91936D16CBA3}" dt="2022-01-04T18:26:24.629" v="79"/>
          <ac:spMkLst>
            <pc:docMk/>
            <pc:sldMk cId="2472592260" sldId="267"/>
            <ac:spMk id="30" creationId="{FB42EF1C-949F-4BF4-AE26-2C225660C9A7}"/>
          </ac:spMkLst>
        </pc:spChg>
        <pc:spChg chg="add">
          <ac:chgData name="Mark Anderson" userId="xV7mbVvvbI1/5coEOt3THXj1tLNi9WmIwQNFQW4Ulf4=" providerId="None" clId="Web-{E949C3E3-8CC1-4F8C-B7EA-91936D16CBA3}" dt="2022-01-04T18:26:24.644" v="80"/>
          <ac:spMkLst>
            <pc:docMk/>
            <pc:sldMk cId="2472592260" sldId="267"/>
            <ac:spMk id="32" creationId="{5429C0FB-0235-4B14-AD1C-51556A53DFC7}"/>
          </ac:spMkLst>
        </pc:spChg>
        <pc:spChg chg="add">
          <ac:chgData name="Mark Anderson" userId="xV7mbVvvbI1/5coEOt3THXj1tLNi9WmIwQNFQW4Ulf4=" providerId="None" clId="Web-{E949C3E3-8CC1-4F8C-B7EA-91936D16CBA3}" dt="2022-01-04T18:26:24.644" v="81"/>
          <ac:spMkLst>
            <pc:docMk/>
            <pc:sldMk cId="2472592260" sldId="267"/>
            <ac:spMk id="34" creationId="{35D83226-ED0F-4DF9-AE91-B93481A80F72}"/>
          </ac:spMkLst>
        </pc:spChg>
        <pc:spChg chg="add">
          <ac:chgData name="Mark Anderson" userId="xV7mbVvvbI1/5coEOt3THXj1tLNi9WmIwQNFQW4Ulf4=" providerId="None" clId="Web-{E949C3E3-8CC1-4F8C-B7EA-91936D16CBA3}" dt="2022-01-04T18:26:24.660" v="82"/>
          <ac:spMkLst>
            <pc:docMk/>
            <pc:sldMk cId="2472592260" sldId="267"/>
            <ac:spMk id="36" creationId="{C95D0813-AB38-4B6E-BF21-8EAFE1544F07}"/>
          </ac:spMkLst>
        </pc:spChg>
        <pc:spChg chg="add">
          <ac:chgData name="Mark Anderson" userId="xV7mbVvvbI1/5coEOt3THXj1tLNi9WmIwQNFQW4Ulf4=" providerId="None" clId="Web-{E949C3E3-8CC1-4F8C-B7EA-91936D16CBA3}" dt="2022-01-04T18:26:24.676" v="83"/>
          <ac:spMkLst>
            <pc:docMk/>
            <pc:sldMk cId="2472592260" sldId="267"/>
            <ac:spMk id="38" creationId="{A2638666-E87B-4123-951E-3A9840ACBD08}"/>
          </ac:spMkLst>
        </pc:spChg>
        <pc:spChg chg="add">
          <ac:chgData name="Mark Anderson" userId="xV7mbVvvbI1/5coEOt3THXj1tLNi9WmIwQNFQW4Ulf4=" providerId="None" clId="Web-{E949C3E3-8CC1-4F8C-B7EA-91936D16CBA3}" dt="2022-01-04T18:26:24.691" v="84"/>
          <ac:spMkLst>
            <pc:docMk/>
            <pc:sldMk cId="2472592260" sldId="267"/>
            <ac:spMk id="40" creationId="{3274E0D4-A8EE-4612-A9AD-2E9B55EA530A}"/>
          </ac:spMkLst>
        </pc:spChg>
        <pc:spChg chg="add">
          <ac:chgData name="Mark Anderson" userId="xV7mbVvvbI1/5coEOt3THXj1tLNi9WmIwQNFQW4Ulf4=" providerId="None" clId="Web-{E949C3E3-8CC1-4F8C-B7EA-91936D16CBA3}" dt="2022-01-04T18:26:24.707" v="85"/>
          <ac:spMkLst>
            <pc:docMk/>
            <pc:sldMk cId="2472592260" sldId="267"/>
            <ac:spMk id="42" creationId="{41A91B6A-0500-4CE9-AAFA-B973893049E9}"/>
          </ac:spMkLst>
        </pc:spChg>
        <pc:spChg chg="add">
          <ac:chgData name="Mark Anderson" userId="xV7mbVvvbI1/5coEOt3THXj1tLNi9WmIwQNFQW4Ulf4=" providerId="None" clId="Web-{E949C3E3-8CC1-4F8C-B7EA-91936D16CBA3}" dt="2022-01-04T18:26:24.723" v="86"/>
          <ac:spMkLst>
            <pc:docMk/>
            <pc:sldMk cId="2472592260" sldId="267"/>
            <ac:spMk id="44" creationId="{9B8F3553-90E9-4B5F-BB1D-317A192EF85C}"/>
          </ac:spMkLst>
        </pc:spChg>
        <pc:spChg chg="add">
          <ac:chgData name="Mark Anderson" userId="xV7mbVvvbI1/5coEOt3THXj1tLNi9WmIwQNFQW4Ulf4=" providerId="None" clId="Web-{E949C3E3-8CC1-4F8C-B7EA-91936D16CBA3}" dt="2022-01-04T18:26:24.738" v="87"/>
          <ac:spMkLst>
            <pc:docMk/>
            <pc:sldMk cId="2472592260" sldId="267"/>
            <ac:spMk id="46" creationId="{1F2FD40F-3812-4250-890F-702034962DC1}"/>
          </ac:spMkLst>
        </pc:spChg>
        <pc:spChg chg="add">
          <ac:chgData name="Mark Anderson" userId="xV7mbVvvbI1/5coEOt3THXj1tLNi9WmIwQNFQW4Ulf4=" providerId="None" clId="Web-{E949C3E3-8CC1-4F8C-B7EA-91936D16CBA3}" dt="2022-01-04T18:26:24.754" v="88"/>
          <ac:spMkLst>
            <pc:docMk/>
            <pc:sldMk cId="2472592260" sldId="267"/>
            <ac:spMk id="48" creationId="{9F038C6B-135A-4983-BEBA-0EEAD7D617E3}"/>
          </ac:spMkLst>
        </pc:spChg>
        <pc:spChg chg="add">
          <ac:chgData name="Mark Anderson" userId="xV7mbVvvbI1/5coEOt3THXj1tLNi9WmIwQNFQW4Ulf4=" providerId="None" clId="Web-{E949C3E3-8CC1-4F8C-B7EA-91936D16CBA3}" dt="2022-01-04T18:26:24.769" v="89"/>
          <ac:spMkLst>
            <pc:docMk/>
            <pc:sldMk cId="2472592260" sldId="267"/>
            <ac:spMk id="50" creationId="{D5C77310-ACA3-4968-A81B-8C28D67D7D77}"/>
          </ac:spMkLst>
        </pc:spChg>
        <pc:spChg chg="add">
          <ac:chgData name="Mark Anderson" userId="xV7mbVvvbI1/5coEOt3THXj1tLNi9WmIwQNFQW4Ulf4=" providerId="None" clId="Web-{E949C3E3-8CC1-4F8C-B7EA-91936D16CBA3}" dt="2022-01-04T18:26:24.785" v="90"/>
          <ac:spMkLst>
            <pc:docMk/>
            <pc:sldMk cId="2472592260" sldId="267"/>
            <ac:spMk id="52" creationId="{C68535A0-D9BD-4878-8A5E-3DC60E45FA05}"/>
          </ac:spMkLst>
        </pc:spChg>
        <pc:spChg chg="add">
          <ac:chgData name="Mark Anderson" userId="xV7mbVvvbI1/5coEOt3THXj1tLNi9WmIwQNFQW4Ulf4=" providerId="None" clId="Web-{E949C3E3-8CC1-4F8C-B7EA-91936D16CBA3}" dt="2022-01-04T18:26:24.801" v="91"/>
          <ac:spMkLst>
            <pc:docMk/>
            <pc:sldMk cId="2472592260" sldId="267"/>
            <ac:spMk id="54" creationId="{FFEA53E3-7CB7-4B54-BBE7-56C8B571BAB0}"/>
          </ac:spMkLst>
        </pc:spChg>
        <pc:spChg chg="add">
          <ac:chgData name="Mark Anderson" userId="xV7mbVvvbI1/5coEOt3THXj1tLNi9WmIwQNFQW4Ulf4=" providerId="None" clId="Web-{E949C3E3-8CC1-4F8C-B7EA-91936D16CBA3}" dt="2022-01-04T18:26:24.816" v="92"/>
          <ac:spMkLst>
            <pc:docMk/>
            <pc:sldMk cId="2472592260" sldId="267"/>
            <ac:spMk id="56" creationId="{F3EDBB56-08CF-4DC8-8C84-F7ABC5BF123B}"/>
          </ac:spMkLst>
        </pc:spChg>
        <pc:spChg chg="add">
          <ac:chgData name="Mark Anderson" userId="xV7mbVvvbI1/5coEOt3THXj1tLNi9WmIwQNFQW4Ulf4=" providerId="None" clId="Web-{E949C3E3-8CC1-4F8C-B7EA-91936D16CBA3}" dt="2022-01-04T18:26:24.848" v="93"/>
          <ac:spMkLst>
            <pc:docMk/>
            <pc:sldMk cId="2472592260" sldId="267"/>
            <ac:spMk id="58" creationId="{39AD32CA-7748-44EE-B86B-C8109C0D6F97}"/>
          </ac:spMkLst>
        </pc:spChg>
      </pc:sldChg>
      <pc:sldChg chg="addSp">
        <pc:chgData name="Mark Anderson" userId="xV7mbVvvbI1/5coEOt3THXj1tLNi9WmIwQNFQW4Ulf4=" providerId="None" clId="Web-{E949C3E3-8CC1-4F8C-B7EA-91936D16CBA3}" dt="2022-01-04T18:26:32.317" v="120"/>
        <pc:sldMkLst>
          <pc:docMk/>
          <pc:sldMk cId="1282883097" sldId="268"/>
        </pc:sldMkLst>
        <pc:spChg chg="add">
          <ac:chgData name="Mark Anderson" userId="xV7mbVvvbI1/5coEOt3THXj1tLNi9WmIwQNFQW4Ulf4=" providerId="None" clId="Web-{E949C3E3-8CC1-4F8C-B7EA-91936D16CBA3}" dt="2022-01-04T18:26:31.973" v="94"/>
          <ac:spMkLst>
            <pc:docMk/>
            <pc:sldMk cId="1282883097" sldId="268"/>
            <ac:spMk id="3" creationId="{18AE2CE2-D52A-4F70-96A4-AC08B86E5098}"/>
          </ac:spMkLst>
        </pc:spChg>
        <pc:spChg chg="add">
          <ac:chgData name="Mark Anderson" userId="xV7mbVvvbI1/5coEOt3THXj1tLNi9WmIwQNFQW4Ulf4=" providerId="None" clId="Web-{E949C3E3-8CC1-4F8C-B7EA-91936D16CBA3}" dt="2022-01-04T18:26:31.988" v="95"/>
          <ac:spMkLst>
            <pc:docMk/>
            <pc:sldMk cId="1282883097" sldId="268"/>
            <ac:spMk id="8" creationId="{797A9CBB-477A-4412-91CF-AFA84A44C414}"/>
          </ac:spMkLst>
        </pc:spChg>
        <pc:spChg chg="add">
          <ac:chgData name="Mark Anderson" userId="xV7mbVvvbI1/5coEOt3THXj1tLNi9WmIwQNFQW4Ulf4=" providerId="None" clId="Web-{E949C3E3-8CC1-4F8C-B7EA-91936D16CBA3}" dt="2022-01-04T18:26:31.988" v="96"/>
          <ac:spMkLst>
            <pc:docMk/>
            <pc:sldMk cId="1282883097" sldId="268"/>
            <ac:spMk id="10" creationId="{72DD3DD0-EE5A-4016-9F3C-D84EDF7C836D}"/>
          </ac:spMkLst>
        </pc:spChg>
        <pc:spChg chg="add">
          <ac:chgData name="Mark Anderson" userId="xV7mbVvvbI1/5coEOt3THXj1tLNi9WmIwQNFQW4Ulf4=" providerId="None" clId="Web-{E949C3E3-8CC1-4F8C-B7EA-91936D16CBA3}" dt="2022-01-04T18:26:32.004" v="97"/>
          <ac:spMkLst>
            <pc:docMk/>
            <pc:sldMk cId="1282883097" sldId="268"/>
            <ac:spMk id="12" creationId="{972AC379-8192-4B18-93C8-777AB772BB07}"/>
          </ac:spMkLst>
        </pc:spChg>
        <pc:spChg chg="add">
          <ac:chgData name="Mark Anderson" userId="xV7mbVvvbI1/5coEOt3THXj1tLNi9WmIwQNFQW4Ulf4=" providerId="None" clId="Web-{E949C3E3-8CC1-4F8C-B7EA-91936D16CBA3}" dt="2022-01-04T18:26:32.004" v="98"/>
          <ac:spMkLst>
            <pc:docMk/>
            <pc:sldMk cId="1282883097" sldId="268"/>
            <ac:spMk id="14" creationId="{37D71631-8773-4B42-A91C-2F3EAFF58F37}"/>
          </ac:spMkLst>
        </pc:spChg>
        <pc:spChg chg="add">
          <ac:chgData name="Mark Anderson" userId="xV7mbVvvbI1/5coEOt3THXj1tLNi9WmIwQNFQW4Ulf4=" providerId="None" clId="Web-{E949C3E3-8CC1-4F8C-B7EA-91936D16CBA3}" dt="2022-01-04T18:26:32.020" v="99"/>
          <ac:spMkLst>
            <pc:docMk/>
            <pc:sldMk cId="1282883097" sldId="268"/>
            <ac:spMk id="16" creationId="{513F5076-2A1F-47C2-97B6-488A737181EE}"/>
          </ac:spMkLst>
        </pc:spChg>
        <pc:spChg chg="add">
          <ac:chgData name="Mark Anderson" userId="xV7mbVvvbI1/5coEOt3THXj1tLNi9WmIwQNFQW4Ulf4=" providerId="None" clId="Web-{E949C3E3-8CC1-4F8C-B7EA-91936D16CBA3}" dt="2022-01-04T18:26:32.020" v="100"/>
          <ac:spMkLst>
            <pc:docMk/>
            <pc:sldMk cId="1282883097" sldId="268"/>
            <ac:spMk id="18" creationId="{D6CD3945-C9D5-43D8-9BB9-6BF496504579}"/>
          </ac:spMkLst>
        </pc:spChg>
        <pc:spChg chg="add">
          <ac:chgData name="Mark Anderson" userId="xV7mbVvvbI1/5coEOt3THXj1tLNi9WmIwQNFQW4Ulf4=" providerId="None" clId="Web-{E949C3E3-8CC1-4F8C-B7EA-91936D16CBA3}" dt="2022-01-04T18:26:32.035" v="101"/>
          <ac:spMkLst>
            <pc:docMk/>
            <pc:sldMk cId="1282883097" sldId="268"/>
            <ac:spMk id="20" creationId="{B2B6191E-7519-44F4-A39E-A59B868A67F3}"/>
          </ac:spMkLst>
        </pc:spChg>
        <pc:spChg chg="add">
          <ac:chgData name="Mark Anderson" userId="xV7mbVvvbI1/5coEOt3THXj1tLNi9WmIwQNFQW4Ulf4=" providerId="None" clId="Web-{E949C3E3-8CC1-4F8C-B7EA-91936D16CBA3}" dt="2022-01-04T18:26:32.051" v="102"/>
          <ac:spMkLst>
            <pc:docMk/>
            <pc:sldMk cId="1282883097" sldId="268"/>
            <ac:spMk id="22" creationId="{F2BEE9CC-2190-4568-93E0-308E0703C397}"/>
          </ac:spMkLst>
        </pc:spChg>
        <pc:spChg chg="add">
          <ac:chgData name="Mark Anderson" userId="xV7mbVvvbI1/5coEOt3THXj1tLNi9WmIwQNFQW4Ulf4=" providerId="None" clId="Web-{E949C3E3-8CC1-4F8C-B7EA-91936D16CBA3}" dt="2022-01-04T18:26:32.067" v="103"/>
          <ac:spMkLst>
            <pc:docMk/>
            <pc:sldMk cId="1282883097" sldId="268"/>
            <ac:spMk id="24" creationId="{5CE082BD-A559-4B30-97A1-213FBC834FCF}"/>
          </ac:spMkLst>
        </pc:spChg>
        <pc:spChg chg="add">
          <ac:chgData name="Mark Anderson" userId="xV7mbVvvbI1/5coEOt3THXj1tLNi9WmIwQNFQW4Ulf4=" providerId="None" clId="Web-{E949C3E3-8CC1-4F8C-B7EA-91936D16CBA3}" dt="2022-01-04T18:26:32.067" v="104"/>
          <ac:spMkLst>
            <pc:docMk/>
            <pc:sldMk cId="1282883097" sldId="268"/>
            <ac:spMk id="26" creationId="{FB71118D-5400-42A5-A457-6F9D7DEF54B5}"/>
          </ac:spMkLst>
        </pc:spChg>
        <pc:spChg chg="add">
          <ac:chgData name="Mark Anderson" userId="xV7mbVvvbI1/5coEOt3THXj1tLNi9WmIwQNFQW4Ulf4=" providerId="None" clId="Web-{E949C3E3-8CC1-4F8C-B7EA-91936D16CBA3}" dt="2022-01-04T18:26:32.082" v="105"/>
          <ac:spMkLst>
            <pc:docMk/>
            <pc:sldMk cId="1282883097" sldId="268"/>
            <ac:spMk id="28" creationId="{AD0E703C-A661-4C2F-A319-E78C28B1052F}"/>
          </ac:spMkLst>
        </pc:spChg>
        <pc:spChg chg="add">
          <ac:chgData name="Mark Anderson" userId="xV7mbVvvbI1/5coEOt3THXj1tLNi9WmIwQNFQW4Ulf4=" providerId="None" clId="Web-{E949C3E3-8CC1-4F8C-B7EA-91936D16CBA3}" dt="2022-01-04T18:26:32.098" v="106"/>
          <ac:spMkLst>
            <pc:docMk/>
            <pc:sldMk cId="1282883097" sldId="268"/>
            <ac:spMk id="30" creationId="{1C9DCB4E-5804-4BF8-A473-BAEE09DB740C}"/>
          </ac:spMkLst>
        </pc:spChg>
        <pc:spChg chg="add">
          <ac:chgData name="Mark Anderson" userId="xV7mbVvvbI1/5coEOt3THXj1tLNi9WmIwQNFQW4Ulf4=" providerId="None" clId="Web-{E949C3E3-8CC1-4F8C-B7EA-91936D16CBA3}" dt="2022-01-04T18:26:32.113" v="107"/>
          <ac:spMkLst>
            <pc:docMk/>
            <pc:sldMk cId="1282883097" sldId="268"/>
            <ac:spMk id="32" creationId="{1A4379CB-8542-40E2-8C6B-AFEE081A593A}"/>
          </ac:spMkLst>
        </pc:spChg>
        <pc:spChg chg="add">
          <ac:chgData name="Mark Anderson" userId="xV7mbVvvbI1/5coEOt3THXj1tLNi9WmIwQNFQW4Ulf4=" providerId="None" clId="Web-{E949C3E3-8CC1-4F8C-B7EA-91936D16CBA3}" dt="2022-01-04T18:26:32.129" v="108"/>
          <ac:spMkLst>
            <pc:docMk/>
            <pc:sldMk cId="1282883097" sldId="268"/>
            <ac:spMk id="34" creationId="{871EE94F-56FA-497A-90B3-C41115BB377F}"/>
          </ac:spMkLst>
        </pc:spChg>
        <pc:spChg chg="add">
          <ac:chgData name="Mark Anderson" userId="xV7mbVvvbI1/5coEOt3THXj1tLNi9WmIwQNFQW4Ulf4=" providerId="None" clId="Web-{E949C3E3-8CC1-4F8C-B7EA-91936D16CBA3}" dt="2022-01-04T18:26:32.145" v="109"/>
          <ac:spMkLst>
            <pc:docMk/>
            <pc:sldMk cId="1282883097" sldId="268"/>
            <ac:spMk id="36" creationId="{C96B396D-C634-4564-AC31-1DED60A6D59C}"/>
          </ac:spMkLst>
        </pc:spChg>
        <pc:spChg chg="add">
          <ac:chgData name="Mark Anderson" userId="xV7mbVvvbI1/5coEOt3THXj1tLNi9WmIwQNFQW4Ulf4=" providerId="None" clId="Web-{E949C3E3-8CC1-4F8C-B7EA-91936D16CBA3}" dt="2022-01-04T18:26:32.160" v="110"/>
          <ac:spMkLst>
            <pc:docMk/>
            <pc:sldMk cId="1282883097" sldId="268"/>
            <ac:spMk id="38" creationId="{1C0E7DEA-7D17-4D7C-882C-6499E78A8515}"/>
          </ac:spMkLst>
        </pc:spChg>
        <pc:spChg chg="add">
          <ac:chgData name="Mark Anderson" userId="xV7mbVvvbI1/5coEOt3THXj1tLNi9WmIwQNFQW4Ulf4=" providerId="None" clId="Web-{E949C3E3-8CC1-4F8C-B7EA-91936D16CBA3}" dt="2022-01-04T18:26:32.176" v="111"/>
          <ac:spMkLst>
            <pc:docMk/>
            <pc:sldMk cId="1282883097" sldId="268"/>
            <ac:spMk id="40" creationId="{A227C4C0-9C0C-44DE-A634-731CFD89929F}"/>
          </ac:spMkLst>
        </pc:spChg>
        <pc:spChg chg="add">
          <ac:chgData name="Mark Anderson" userId="xV7mbVvvbI1/5coEOt3THXj1tLNi9WmIwQNFQW4Ulf4=" providerId="None" clId="Web-{E949C3E3-8CC1-4F8C-B7EA-91936D16CBA3}" dt="2022-01-04T18:26:32.192" v="112"/>
          <ac:spMkLst>
            <pc:docMk/>
            <pc:sldMk cId="1282883097" sldId="268"/>
            <ac:spMk id="42" creationId="{68E08FD8-1EB6-482D-A14B-A492057E5E7E}"/>
          </ac:spMkLst>
        </pc:spChg>
        <pc:spChg chg="add">
          <ac:chgData name="Mark Anderson" userId="xV7mbVvvbI1/5coEOt3THXj1tLNi9WmIwQNFQW4Ulf4=" providerId="None" clId="Web-{E949C3E3-8CC1-4F8C-B7EA-91936D16CBA3}" dt="2022-01-04T18:26:32.207" v="113"/>
          <ac:spMkLst>
            <pc:docMk/>
            <pc:sldMk cId="1282883097" sldId="268"/>
            <ac:spMk id="44" creationId="{A0EC7EB4-1F83-4E64-9E4B-3E0AE8F48208}"/>
          </ac:spMkLst>
        </pc:spChg>
        <pc:spChg chg="add">
          <ac:chgData name="Mark Anderson" userId="xV7mbVvvbI1/5coEOt3THXj1tLNi9WmIwQNFQW4Ulf4=" providerId="None" clId="Web-{E949C3E3-8CC1-4F8C-B7EA-91936D16CBA3}" dt="2022-01-04T18:26:32.223" v="114"/>
          <ac:spMkLst>
            <pc:docMk/>
            <pc:sldMk cId="1282883097" sldId="268"/>
            <ac:spMk id="46" creationId="{8371B8EE-7EDA-4989-8FB7-7FD1BE2B734A}"/>
          </ac:spMkLst>
        </pc:spChg>
        <pc:spChg chg="add">
          <ac:chgData name="Mark Anderson" userId="xV7mbVvvbI1/5coEOt3THXj1tLNi9WmIwQNFQW4Ulf4=" providerId="None" clId="Web-{E949C3E3-8CC1-4F8C-B7EA-91936D16CBA3}" dt="2022-01-04T18:26:32.238" v="115"/>
          <ac:spMkLst>
            <pc:docMk/>
            <pc:sldMk cId="1282883097" sldId="268"/>
            <ac:spMk id="48" creationId="{E3C3986F-4220-4697-AF7D-0DA7486E2CF3}"/>
          </ac:spMkLst>
        </pc:spChg>
        <pc:spChg chg="add">
          <ac:chgData name="Mark Anderson" userId="xV7mbVvvbI1/5coEOt3THXj1tLNi9WmIwQNFQW4Ulf4=" providerId="None" clId="Web-{E949C3E3-8CC1-4F8C-B7EA-91936D16CBA3}" dt="2022-01-04T18:26:32.238" v="116"/>
          <ac:spMkLst>
            <pc:docMk/>
            <pc:sldMk cId="1282883097" sldId="268"/>
            <ac:spMk id="50" creationId="{F822253E-417C-4025-B617-E5A9C0A85AE1}"/>
          </ac:spMkLst>
        </pc:spChg>
        <pc:spChg chg="add">
          <ac:chgData name="Mark Anderson" userId="xV7mbVvvbI1/5coEOt3THXj1tLNi9WmIwQNFQW4Ulf4=" providerId="None" clId="Web-{E949C3E3-8CC1-4F8C-B7EA-91936D16CBA3}" dt="2022-01-04T18:26:32.254" v="117"/>
          <ac:spMkLst>
            <pc:docMk/>
            <pc:sldMk cId="1282883097" sldId="268"/>
            <ac:spMk id="52" creationId="{C14167CF-C22F-47DF-A206-F7F807BB8CA3}"/>
          </ac:spMkLst>
        </pc:spChg>
        <pc:spChg chg="add">
          <ac:chgData name="Mark Anderson" userId="xV7mbVvvbI1/5coEOt3THXj1tLNi9WmIwQNFQW4Ulf4=" providerId="None" clId="Web-{E949C3E3-8CC1-4F8C-B7EA-91936D16CBA3}" dt="2022-01-04T18:26:32.285" v="118"/>
          <ac:spMkLst>
            <pc:docMk/>
            <pc:sldMk cId="1282883097" sldId="268"/>
            <ac:spMk id="54" creationId="{E10ADB9C-BBD1-4DA4-BA08-1FEAB87C4F68}"/>
          </ac:spMkLst>
        </pc:spChg>
        <pc:spChg chg="add">
          <ac:chgData name="Mark Anderson" userId="xV7mbVvvbI1/5coEOt3THXj1tLNi9WmIwQNFQW4Ulf4=" providerId="None" clId="Web-{E949C3E3-8CC1-4F8C-B7EA-91936D16CBA3}" dt="2022-01-04T18:26:32.301" v="119"/>
          <ac:spMkLst>
            <pc:docMk/>
            <pc:sldMk cId="1282883097" sldId="268"/>
            <ac:spMk id="56" creationId="{CE06D771-39CB-4D17-9DF2-3931DD3F7D28}"/>
          </ac:spMkLst>
        </pc:spChg>
        <pc:spChg chg="add">
          <ac:chgData name="Mark Anderson" userId="xV7mbVvvbI1/5coEOt3THXj1tLNi9WmIwQNFQW4Ulf4=" providerId="None" clId="Web-{E949C3E3-8CC1-4F8C-B7EA-91936D16CBA3}" dt="2022-01-04T18:26:32.317" v="120"/>
          <ac:spMkLst>
            <pc:docMk/>
            <pc:sldMk cId="1282883097" sldId="268"/>
            <ac:spMk id="58" creationId="{5C46F417-B476-4D23-8067-4451983C1254}"/>
          </ac:spMkLst>
        </pc:spChg>
      </pc:sldChg>
      <pc:sldChg chg="addSp delSp modSp">
        <pc:chgData name="Mark Anderson" userId="xV7mbVvvbI1/5coEOt3THXj1tLNi9WmIwQNFQW4Ulf4=" providerId="None" clId="Web-{E949C3E3-8CC1-4F8C-B7EA-91936D16CBA3}" dt="2022-01-04T18:27:13.177" v="175" actId="1076"/>
        <pc:sldMkLst>
          <pc:docMk/>
          <pc:sldMk cId="3948329376" sldId="269"/>
        </pc:sldMkLst>
        <pc:spChg chg="add del">
          <ac:chgData name="Mark Anderson" userId="xV7mbVvvbI1/5coEOt3THXj1tLNi9WmIwQNFQW4Ulf4=" providerId="None" clId="Web-{E949C3E3-8CC1-4F8C-B7EA-91936D16CBA3}" dt="2022-01-04T18:27:00.083" v="161"/>
          <ac:spMkLst>
            <pc:docMk/>
            <pc:sldMk cId="3948329376" sldId="269"/>
            <ac:spMk id="3" creationId="{A9CFE8A5-BCBA-41BD-8285-12219BD34650}"/>
          </ac:spMkLst>
        </pc:spChg>
        <pc:spChg chg="add mod">
          <ac:chgData name="Mark Anderson" userId="xV7mbVvvbI1/5coEOt3THXj1tLNi9WmIwQNFQW4Ulf4=" providerId="None" clId="Web-{E949C3E3-8CC1-4F8C-B7EA-91936D16CBA3}" dt="2022-01-04T18:27:13.036" v="162" actId="1076"/>
          <ac:spMkLst>
            <pc:docMk/>
            <pc:sldMk cId="3948329376" sldId="269"/>
            <ac:spMk id="8" creationId="{1907AECE-C93F-4AED-B8B4-D2AB351F77C8}"/>
          </ac:spMkLst>
        </pc:spChg>
        <pc:spChg chg="add mod">
          <ac:chgData name="Mark Anderson" userId="xV7mbVvvbI1/5coEOt3THXj1tLNi9WmIwQNFQW4Ulf4=" providerId="None" clId="Web-{E949C3E3-8CC1-4F8C-B7EA-91936D16CBA3}" dt="2022-01-04T18:27:13.036" v="163" actId="1076"/>
          <ac:spMkLst>
            <pc:docMk/>
            <pc:sldMk cId="3948329376" sldId="269"/>
            <ac:spMk id="10" creationId="{39782A6B-2ABB-47C9-BAF3-ED50AE4F9377}"/>
          </ac:spMkLst>
        </pc:spChg>
        <pc:spChg chg="add mod">
          <ac:chgData name="Mark Anderson" userId="xV7mbVvvbI1/5coEOt3THXj1tLNi9WmIwQNFQW4Ulf4=" providerId="None" clId="Web-{E949C3E3-8CC1-4F8C-B7EA-91936D16CBA3}" dt="2022-01-04T18:27:13.052" v="164" actId="1076"/>
          <ac:spMkLst>
            <pc:docMk/>
            <pc:sldMk cId="3948329376" sldId="269"/>
            <ac:spMk id="12" creationId="{93F982C8-EBB9-4A83-B793-B6201E7CC51C}"/>
          </ac:spMkLst>
        </pc:spChg>
        <pc:spChg chg="add mod">
          <ac:chgData name="Mark Anderson" userId="xV7mbVvvbI1/5coEOt3THXj1tLNi9WmIwQNFQW4Ulf4=" providerId="None" clId="Web-{E949C3E3-8CC1-4F8C-B7EA-91936D16CBA3}" dt="2022-01-04T18:27:13.067" v="165" actId="1076"/>
          <ac:spMkLst>
            <pc:docMk/>
            <pc:sldMk cId="3948329376" sldId="269"/>
            <ac:spMk id="14" creationId="{2F9A111E-B268-421B-A7BD-543B7EFB8527}"/>
          </ac:spMkLst>
        </pc:spChg>
        <pc:spChg chg="add mod">
          <ac:chgData name="Mark Anderson" userId="xV7mbVvvbI1/5coEOt3THXj1tLNi9WmIwQNFQW4Ulf4=" providerId="None" clId="Web-{E949C3E3-8CC1-4F8C-B7EA-91936D16CBA3}" dt="2022-01-04T18:27:13.067" v="166" actId="1076"/>
          <ac:spMkLst>
            <pc:docMk/>
            <pc:sldMk cId="3948329376" sldId="269"/>
            <ac:spMk id="16" creationId="{E64A9D39-1D1A-4E27-A346-77E6B38D0B3C}"/>
          </ac:spMkLst>
        </pc:spChg>
        <pc:spChg chg="add mod">
          <ac:chgData name="Mark Anderson" userId="xV7mbVvvbI1/5coEOt3THXj1tLNi9WmIwQNFQW4Ulf4=" providerId="None" clId="Web-{E949C3E3-8CC1-4F8C-B7EA-91936D16CBA3}" dt="2022-01-04T18:27:13.083" v="167" actId="1076"/>
          <ac:spMkLst>
            <pc:docMk/>
            <pc:sldMk cId="3948329376" sldId="269"/>
            <ac:spMk id="18" creationId="{79E8D8AE-69CC-4254-BC34-F43A32A69C88}"/>
          </ac:spMkLst>
        </pc:spChg>
        <pc:spChg chg="add mod">
          <ac:chgData name="Mark Anderson" userId="xV7mbVvvbI1/5coEOt3THXj1tLNi9WmIwQNFQW4Ulf4=" providerId="None" clId="Web-{E949C3E3-8CC1-4F8C-B7EA-91936D16CBA3}" dt="2022-01-04T18:27:13.099" v="168" actId="1076"/>
          <ac:spMkLst>
            <pc:docMk/>
            <pc:sldMk cId="3948329376" sldId="269"/>
            <ac:spMk id="20" creationId="{6E60262E-72EB-4C1B-8C92-1160152D68A0}"/>
          </ac:spMkLst>
        </pc:spChg>
        <pc:spChg chg="add del">
          <ac:chgData name="Mark Anderson" userId="xV7mbVvvbI1/5coEOt3THXj1tLNi9WmIwQNFQW4Ulf4=" providerId="None" clId="Web-{E949C3E3-8CC1-4F8C-B7EA-91936D16CBA3}" dt="2022-01-04T18:26:50.114" v="157"/>
          <ac:spMkLst>
            <pc:docMk/>
            <pc:sldMk cId="3948329376" sldId="269"/>
            <ac:spMk id="22" creationId="{3895CFB5-BAAF-42C0-A3FB-EDA9952EDD05}"/>
          </ac:spMkLst>
        </pc:spChg>
        <pc:spChg chg="add del">
          <ac:chgData name="Mark Anderson" userId="xV7mbVvvbI1/5coEOt3THXj1tLNi9WmIwQNFQW4Ulf4=" providerId="None" clId="Web-{E949C3E3-8CC1-4F8C-B7EA-91936D16CBA3}" dt="2022-01-04T18:27:00.083" v="160"/>
          <ac:spMkLst>
            <pc:docMk/>
            <pc:sldMk cId="3948329376" sldId="269"/>
            <ac:spMk id="24" creationId="{FFEBE507-AC50-4F42-AD9F-4B69F158F142}"/>
          </ac:spMkLst>
        </pc:spChg>
        <pc:spChg chg="add mod">
          <ac:chgData name="Mark Anderson" userId="xV7mbVvvbI1/5coEOt3THXj1tLNi9WmIwQNFQW4Ulf4=" providerId="None" clId="Web-{E949C3E3-8CC1-4F8C-B7EA-91936D16CBA3}" dt="2022-01-04T18:27:13.099" v="169" actId="1076"/>
          <ac:spMkLst>
            <pc:docMk/>
            <pc:sldMk cId="3948329376" sldId="269"/>
            <ac:spMk id="26" creationId="{6AF8AEA9-1771-4E2A-90AB-6F4348FF44D5}"/>
          </ac:spMkLst>
        </pc:spChg>
        <pc:spChg chg="add mod">
          <ac:chgData name="Mark Anderson" userId="xV7mbVvvbI1/5coEOt3THXj1tLNi9WmIwQNFQW4Ulf4=" providerId="None" clId="Web-{E949C3E3-8CC1-4F8C-B7EA-91936D16CBA3}" dt="2022-01-04T18:27:13.114" v="170" actId="1076"/>
          <ac:spMkLst>
            <pc:docMk/>
            <pc:sldMk cId="3948329376" sldId="269"/>
            <ac:spMk id="28" creationId="{4614F3BF-22E1-4B8A-B270-4AADF60237E2}"/>
          </ac:spMkLst>
        </pc:spChg>
        <pc:spChg chg="add mod">
          <ac:chgData name="Mark Anderson" userId="xV7mbVvvbI1/5coEOt3THXj1tLNi9WmIwQNFQW4Ulf4=" providerId="None" clId="Web-{E949C3E3-8CC1-4F8C-B7EA-91936D16CBA3}" dt="2022-01-04T18:27:13.130" v="171" actId="1076"/>
          <ac:spMkLst>
            <pc:docMk/>
            <pc:sldMk cId="3948329376" sldId="269"/>
            <ac:spMk id="30" creationId="{96320BDB-EB62-43DD-A36F-47E3BC0D732D}"/>
          </ac:spMkLst>
        </pc:spChg>
        <pc:spChg chg="add mod">
          <ac:chgData name="Mark Anderson" userId="xV7mbVvvbI1/5coEOt3THXj1tLNi9WmIwQNFQW4Ulf4=" providerId="None" clId="Web-{E949C3E3-8CC1-4F8C-B7EA-91936D16CBA3}" dt="2022-01-04T18:27:13.130" v="172" actId="1076"/>
          <ac:spMkLst>
            <pc:docMk/>
            <pc:sldMk cId="3948329376" sldId="269"/>
            <ac:spMk id="32" creationId="{799E1896-428A-43CC-B566-21DDBE4625E8}"/>
          </ac:spMkLst>
        </pc:spChg>
        <pc:spChg chg="add mod">
          <ac:chgData name="Mark Anderson" userId="xV7mbVvvbI1/5coEOt3THXj1tLNi9WmIwQNFQW4Ulf4=" providerId="None" clId="Web-{E949C3E3-8CC1-4F8C-B7EA-91936D16CBA3}" dt="2022-01-04T18:27:13.146" v="173" actId="1076"/>
          <ac:spMkLst>
            <pc:docMk/>
            <pc:sldMk cId="3948329376" sldId="269"/>
            <ac:spMk id="34" creationId="{8853FA34-99DC-4BD9-89A5-A136EA66DC25}"/>
          </ac:spMkLst>
        </pc:spChg>
        <pc:spChg chg="add mod">
          <ac:chgData name="Mark Anderson" userId="xV7mbVvvbI1/5coEOt3THXj1tLNi9WmIwQNFQW4Ulf4=" providerId="None" clId="Web-{E949C3E3-8CC1-4F8C-B7EA-91936D16CBA3}" dt="2022-01-04T18:27:13.161" v="174" actId="1076"/>
          <ac:spMkLst>
            <pc:docMk/>
            <pc:sldMk cId="3948329376" sldId="269"/>
            <ac:spMk id="36" creationId="{F3FBF467-FEB9-49D7-A0DA-53E7E6CADD1A}"/>
          </ac:spMkLst>
        </pc:spChg>
        <pc:spChg chg="add mod">
          <ac:chgData name="Mark Anderson" userId="xV7mbVvvbI1/5coEOt3THXj1tLNi9WmIwQNFQW4Ulf4=" providerId="None" clId="Web-{E949C3E3-8CC1-4F8C-B7EA-91936D16CBA3}" dt="2022-01-04T18:27:13.177" v="175" actId="1076"/>
          <ac:spMkLst>
            <pc:docMk/>
            <pc:sldMk cId="3948329376" sldId="269"/>
            <ac:spMk id="38" creationId="{313A7E41-89F6-4FDA-B028-BE92E803C861}"/>
          </ac:spMkLst>
        </pc:spChg>
        <pc:spChg chg="add del mod">
          <ac:chgData name="Mark Anderson" userId="xV7mbVvvbI1/5coEOt3THXj1tLNi9WmIwQNFQW4Ulf4=" providerId="None" clId="Web-{E949C3E3-8CC1-4F8C-B7EA-91936D16CBA3}" dt="2022-01-04T18:26:56.380" v="159"/>
          <ac:spMkLst>
            <pc:docMk/>
            <pc:sldMk cId="3948329376" sldId="269"/>
            <ac:spMk id="40" creationId="{1C7A91B3-EF85-4B2B-8BAE-AEE8A4E944ED}"/>
          </ac:spMkLst>
        </pc:spChg>
        <pc:spChg chg="add del">
          <ac:chgData name="Mark Anderson" userId="xV7mbVvvbI1/5coEOt3THXj1tLNi9WmIwQNFQW4Ulf4=" providerId="None" clId="Web-{E949C3E3-8CC1-4F8C-B7EA-91936D16CBA3}" dt="2022-01-04T18:26:46.489" v="156"/>
          <ac:spMkLst>
            <pc:docMk/>
            <pc:sldMk cId="3948329376" sldId="269"/>
            <ac:spMk id="42" creationId="{270232DF-7299-4C55-B41F-1DE3973EA352}"/>
          </ac:spMkLst>
        </pc:spChg>
        <pc:spChg chg="add del">
          <ac:chgData name="Mark Anderson" userId="xV7mbVvvbI1/5coEOt3THXj1tLNi9WmIwQNFQW4Ulf4=" providerId="None" clId="Web-{E949C3E3-8CC1-4F8C-B7EA-91936D16CBA3}" dt="2022-01-04T18:26:46.489" v="155"/>
          <ac:spMkLst>
            <pc:docMk/>
            <pc:sldMk cId="3948329376" sldId="269"/>
            <ac:spMk id="44" creationId="{C6A463F8-5DD7-46D9-BF87-AB4547378B36}"/>
          </ac:spMkLst>
        </pc:spChg>
        <pc:spChg chg="add del">
          <ac:chgData name="Mark Anderson" userId="xV7mbVvvbI1/5coEOt3THXj1tLNi9WmIwQNFQW4Ulf4=" providerId="None" clId="Web-{E949C3E3-8CC1-4F8C-B7EA-91936D16CBA3}" dt="2022-01-04T18:26:46.489" v="154"/>
          <ac:spMkLst>
            <pc:docMk/>
            <pc:sldMk cId="3948329376" sldId="269"/>
            <ac:spMk id="46" creationId="{31740E8F-F4D1-4FE4-B170-4A9368B7DA5F}"/>
          </ac:spMkLst>
        </pc:spChg>
        <pc:spChg chg="add del">
          <ac:chgData name="Mark Anderson" userId="xV7mbVvvbI1/5coEOt3THXj1tLNi9WmIwQNFQW4Ulf4=" providerId="None" clId="Web-{E949C3E3-8CC1-4F8C-B7EA-91936D16CBA3}" dt="2022-01-04T18:26:46.489" v="153"/>
          <ac:spMkLst>
            <pc:docMk/>
            <pc:sldMk cId="3948329376" sldId="269"/>
            <ac:spMk id="48" creationId="{24CE0F69-CDF3-499D-B5FD-D9403EEA924F}"/>
          </ac:spMkLst>
        </pc:spChg>
        <pc:spChg chg="add del">
          <ac:chgData name="Mark Anderson" userId="xV7mbVvvbI1/5coEOt3THXj1tLNi9WmIwQNFQW4Ulf4=" providerId="None" clId="Web-{E949C3E3-8CC1-4F8C-B7EA-91936D16CBA3}" dt="2022-01-04T18:26:46.489" v="152"/>
          <ac:spMkLst>
            <pc:docMk/>
            <pc:sldMk cId="3948329376" sldId="269"/>
            <ac:spMk id="50" creationId="{E68DA61C-86FF-4196-B078-272D4AF3011A}"/>
          </ac:spMkLst>
        </pc:spChg>
        <pc:spChg chg="add del">
          <ac:chgData name="Mark Anderson" userId="xV7mbVvvbI1/5coEOt3THXj1tLNi9WmIwQNFQW4Ulf4=" providerId="None" clId="Web-{E949C3E3-8CC1-4F8C-B7EA-91936D16CBA3}" dt="2022-01-04T18:26:46.489" v="151"/>
          <ac:spMkLst>
            <pc:docMk/>
            <pc:sldMk cId="3948329376" sldId="269"/>
            <ac:spMk id="52" creationId="{EE39EFDE-BD6D-44DE-A742-0B59B3F0778E}"/>
          </ac:spMkLst>
        </pc:spChg>
        <pc:spChg chg="add del">
          <ac:chgData name="Mark Anderson" userId="xV7mbVvvbI1/5coEOt3THXj1tLNi9WmIwQNFQW4Ulf4=" providerId="None" clId="Web-{E949C3E3-8CC1-4F8C-B7EA-91936D16CBA3}" dt="2022-01-04T18:26:46.489" v="150"/>
          <ac:spMkLst>
            <pc:docMk/>
            <pc:sldMk cId="3948329376" sldId="269"/>
            <ac:spMk id="54" creationId="{A549BC00-E525-4118-AAB6-BCADB1DEF08D}"/>
          </ac:spMkLst>
        </pc:spChg>
        <pc:spChg chg="add del">
          <ac:chgData name="Mark Anderson" userId="xV7mbVvvbI1/5coEOt3THXj1tLNi9WmIwQNFQW4Ulf4=" providerId="None" clId="Web-{E949C3E3-8CC1-4F8C-B7EA-91936D16CBA3}" dt="2022-01-04T18:26:46.489" v="149"/>
          <ac:spMkLst>
            <pc:docMk/>
            <pc:sldMk cId="3948329376" sldId="269"/>
            <ac:spMk id="56" creationId="{73D4E5A9-9107-4F48-BAEB-9C656F4D0592}"/>
          </ac:spMkLst>
        </pc:spChg>
        <pc:spChg chg="add del">
          <ac:chgData name="Mark Anderson" userId="xV7mbVvvbI1/5coEOt3THXj1tLNi9WmIwQNFQW4Ulf4=" providerId="None" clId="Web-{E949C3E3-8CC1-4F8C-B7EA-91936D16CBA3}" dt="2022-01-04T18:26:46.489" v="148"/>
          <ac:spMkLst>
            <pc:docMk/>
            <pc:sldMk cId="3948329376" sldId="269"/>
            <ac:spMk id="58" creationId="{3D7372DD-852E-43E5-95DA-08DD99ACAF7E}"/>
          </ac:spMkLst>
        </pc:spChg>
      </pc:sldChg>
      <pc:sldChg chg="delSp">
        <pc:chgData name="Mark Anderson" userId="xV7mbVvvbI1/5coEOt3THXj1tLNi9WmIwQNFQW4Ulf4=" providerId="None" clId="Web-{E949C3E3-8CC1-4F8C-B7EA-91936D16CBA3}" dt="2022-01-04T18:27:31.568" v="177"/>
        <pc:sldMkLst>
          <pc:docMk/>
          <pc:sldMk cId="3427580798" sldId="272"/>
        </pc:sldMkLst>
        <pc:spChg chg="del">
          <ac:chgData name="Mark Anderson" userId="xV7mbVvvbI1/5coEOt3THXj1tLNi9WmIwQNFQW4Ulf4=" providerId="None" clId="Web-{E949C3E3-8CC1-4F8C-B7EA-91936D16CBA3}" dt="2022-01-04T18:27:31.568" v="177"/>
          <ac:spMkLst>
            <pc:docMk/>
            <pc:sldMk cId="3427580798" sldId="272"/>
            <ac:spMk id="15" creationId="{F7D8A0B5-B96D-4E9D-9591-C32201BEEFA6}"/>
          </ac:spMkLst>
        </pc:spChg>
        <pc:spChg chg="del">
          <ac:chgData name="Mark Anderson" userId="xV7mbVvvbI1/5coEOt3THXj1tLNi9WmIwQNFQW4Ulf4=" providerId="None" clId="Web-{E949C3E3-8CC1-4F8C-B7EA-91936D16CBA3}" dt="2022-01-04T18:27:29.583" v="176"/>
          <ac:spMkLst>
            <pc:docMk/>
            <pc:sldMk cId="3427580798" sldId="272"/>
            <ac:spMk id="35" creationId="{8C7F5D0B-0B68-4CAD-A66A-9A006811E93D}"/>
          </ac:spMkLst>
        </pc:spChg>
      </pc:sldChg>
      <pc:sldChg chg="addSp delSp modSp">
        <pc:chgData name="Mark Anderson" userId="xV7mbVvvbI1/5coEOt3THXj1tLNi9WmIwQNFQW4Ulf4=" providerId="None" clId="Web-{E949C3E3-8CC1-4F8C-B7EA-91936D16CBA3}" dt="2022-01-04T18:35:35.079" v="232"/>
        <pc:sldMkLst>
          <pc:docMk/>
          <pc:sldMk cId="3704337681" sldId="274"/>
        </pc:sldMkLst>
        <pc:spChg chg="del">
          <ac:chgData name="Mark Anderson" userId="xV7mbVvvbI1/5coEOt3THXj1tLNi9WmIwQNFQW4Ulf4=" providerId="None" clId="Web-{E949C3E3-8CC1-4F8C-B7EA-91936D16CBA3}" dt="2022-01-04T18:28:57.445" v="183"/>
          <ac:spMkLst>
            <pc:docMk/>
            <pc:sldMk cId="3704337681" sldId="274"/>
            <ac:spMk id="21" creationId="{6A1CA4BD-70C7-4677-A333-78D0C2498440}"/>
          </ac:spMkLst>
        </pc:spChg>
        <pc:spChg chg="del">
          <ac:chgData name="Mark Anderson" userId="xV7mbVvvbI1/5coEOt3THXj1tLNi9WmIwQNFQW4Ulf4=" providerId="None" clId="Web-{E949C3E3-8CC1-4F8C-B7EA-91936D16CBA3}" dt="2022-01-04T18:28:50.382" v="181"/>
          <ac:spMkLst>
            <pc:docMk/>
            <pc:sldMk cId="3704337681" sldId="274"/>
            <ac:spMk id="29" creationId="{082E7D75-3AA7-40BA-BB8D-00AA4E3901DA}"/>
          </ac:spMkLst>
        </pc:spChg>
        <pc:graphicFrameChg chg="add mod modGraphic">
          <ac:chgData name="Mark Anderson" userId="xV7mbVvvbI1/5coEOt3THXj1tLNi9WmIwQNFQW4Ulf4=" providerId="None" clId="Web-{E949C3E3-8CC1-4F8C-B7EA-91936D16CBA3}" dt="2022-01-04T18:31:43.199" v="206" actId="1076"/>
          <ac:graphicFrameMkLst>
            <pc:docMk/>
            <pc:sldMk cId="3704337681" sldId="274"/>
            <ac:graphicFrameMk id="2" creationId="{2385AC6F-7750-45C5-B4E8-1EE278B07EE2}"/>
          </ac:graphicFrameMkLst>
        </pc:graphicFrameChg>
        <pc:graphicFrameChg chg="add del mod">
          <ac:chgData name="Mark Anderson" userId="xV7mbVvvbI1/5coEOt3THXj1tLNi9WmIwQNFQW4Ulf4=" providerId="None" clId="Web-{E949C3E3-8CC1-4F8C-B7EA-91936D16CBA3}" dt="2022-01-04T18:30:42.400" v="193"/>
          <ac:graphicFrameMkLst>
            <pc:docMk/>
            <pc:sldMk cId="3704337681" sldId="274"/>
            <ac:graphicFrameMk id="30" creationId="{DB98777E-B126-47B6-82C4-7E7D3D3A2774}"/>
          </ac:graphicFrameMkLst>
        </pc:graphicFrameChg>
        <pc:graphicFrameChg chg="add mod modGraphic">
          <ac:chgData name="Mark Anderson" userId="xV7mbVvvbI1/5coEOt3THXj1tLNi9WmIwQNFQW4Ulf4=" providerId="None" clId="Web-{E949C3E3-8CC1-4F8C-B7EA-91936D16CBA3}" dt="2022-01-04T18:35:35.079" v="232"/>
          <ac:graphicFrameMkLst>
            <pc:docMk/>
            <pc:sldMk cId="3704337681" sldId="274"/>
            <ac:graphicFrameMk id="31" creationId="{6A6CF809-83A0-48D9-AD98-C27AE5D62BD1}"/>
          </ac:graphicFrameMkLst>
        </pc:graphicFrameChg>
        <pc:graphicFrameChg chg="add mod modGraphic">
          <ac:chgData name="Mark Anderson" userId="xV7mbVvvbI1/5coEOt3THXj1tLNi9WmIwQNFQW4Ulf4=" providerId="None" clId="Web-{E949C3E3-8CC1-4F8C-B7EA-91936D16CBA3}" dt="2022-01-04T18:34:24.937" v="221"/>
          <ac:graphicFrameMkLst>
            <pc:docMk/>
            <pc:sldMk cId="3704337681" sldId="274"/>
            <ac:graphicFrameMk id="32" creationId="{8837EC6C-2E12-45E1-9353-64857C18ABE3}"/>
          </ac:graphicFrameMkLst>
        </pc:graphicFrameChg>
        <pc:graphicFrameChg chg="add mod">
          <ac:chgData name="Mark Anderson" userId="xV7mbVvvbI1/5coEOt3THXj1tLNi9WmIwQNFQW4Ulf4=" providerId="None" clId="Web-{E949C3E3-8CC1-4F8C-B7EA-91936D16CBA3}" dt="2022-01-04T18:31:46.089" v="207" actId="1076"/>
          <ac:graphicFrameMkLst>
            <pc:docMk/>
            <pc:sldMk cId="3704337681" sldId="274"/>
            <ac:graphicFrameMk id="33" creationId="{A119DEF4-63E0-4A4B-89DF-2507E8250BF4}"/>
          </ac:graphicFrameMkLst>
        </pc:graphicFrameChg>
        <pc:graphicFrameChg chg="add mod modGraphic">
          <ac:chgData name="Mark Anderson" userId="xV7mbVvvbI1/5coEOt3THXj1tLNi9WmIwQNFQW4Ulf4=" providerId="None" clId="Web-{E949C3E3-8CC1-4F8C-B7EA-91936D16CBA3}" dt="2022-01-04T18:35:08.828" v="230"/>
          <ac:graphicFrameMkLst>
            <pc:docMk/>
            <pc:sldMk cId="3704337681" sldId="274"/>
            <ac:graphicFrameMk id="34" creationId="{A73E5848-2D62-4A79-9A03-F17DF43A92F3}"/>
          </ac:graphicFrameMkLst>
        </pc:graphicFrameChg>
        <pc:graphicFrameChg chg="add mod modGraphic">
          <ac:chgData name="Mark Anderson" userId="xV7mbVvvbI1/5coEOt3THXj1tLNi9WmIwQNFQW4Ulf4=" providerId="None" clId="Web-{E949C3E3-8CC1-4F8C-B7EA-91936D16CBA3}" dt="2022-01-04T18:34:33.624" v="224"/>
          <ac:graphicFrameMkLst>
            <pc:docMk/>
            <pc:sldMk cId="3704337681" sldId="274"/>
            <ac:graphicFrameMk id="35" creationId="{619A117E-A28A-41DE-A067-7BF30700A70F}"/>
          </ac:graphicFrameMkLst>
        </pc:graphicFrameChg>
        <pc:graphicFrameChg chg="add mod">
          <ac:chgData name="Mark Anderson" userId="xV7mbVvvbI1/5coEOt3THXj1tLNi9WmIwQNFQW4Ulf4=" providerId="None" clId="Web-{E949C3E3-8CC1-4F8C-B7EA-91936D16CBA3}" dt="2022-01-04T18:31:56.636" v="214" actId="1076"/>
          <ac:graphicFrameMkLst>
            <pc:docMk/>
            <pc:sldMk cId="3704337681" sldId="274"/>
            <ac:graphicFrameMk id="36" creationId="{13F4E5FC-89E6-4415-9ABF-2E988CCAA359}"/>
          </ac:graphicFrameMkLst>
        </pc:graphicFrameChg>
        <pc:graphicFrameChg chg="add mod modGraphic">
          <ac:chgData name="Mark Anderson" userId="xV7mbVvvbI1/5coEOt3THXj1tLNi9WmIwQNFQW4Ulf4=" providerId="None" clId="Web-{E949C3E3-8CC1-4F8C-B7EA-91936D16CBA3}" dt="2022-01-04T18:34:55.109" v="227"/>
          <ac:graphicFrameMkLst>
            <pc:docMk/>
            <pc:sldMk cId="3704337681" sldId="274"/>
            <ac:graphicFrameMk id="37" creationId="{9E9B128E-D922-4494-94CE-83804E342855}"/>
          </ac:graphicFrameMkLst>
        </pc:graphicFrameChg>
        <pc:graphicFrameChg chg="add mod">
          <ac:chgData name="Mark Anderson" userId="xV7mbVvvbI1/5coEOt3THXj1tLNi9WmIwQNFQW4Ulf4=" providerId="None" clId="Web-{E949C3E3-8CC1-4F8C-B7EA-91936D16CBA3}" dt="2022-01-04T18:32:07.824" v="218" actId="1076"/>
          <ac:graphicFrameMkLst>
            <pc:docMk/>
            <pc:sldMk cId="3704337681" sldId="274"/>
            <ac:graphicFrameMk id="38" creationId="{1DBBFF74-4FB9-48F5-B43E-21E80730D30C}"/>
          </ac:graphicFrameMkLst>
        </pc:graphicFrameChg>
      </pc:sldChg>
    </pc:docChg>
  </pc:docChgLst>
  <pc:docChgLst>
    <pc:chgData name="Mark Anderson" userId="xV7mbVvvbI1/5coEOt3THXj1tLNi9WmIwQNFQW4Ulf4=" providerId="None" clId="Web-{3AAF9199-5BD5-47CB-BB01-753282746C33}"/>
    <pc:docChg chg="modSld">
      <pc:chgData name="Mark Anderson" userId="xV7mbVvvbI1/5coEOt3THXj1tLNi9WmIwQNFQW4Ulf4=" providerId="None" clId="Web-{3AAF9199-5BD5-47CB-BB01-753282746C33}" dt="2022-01-04T18:52:14.257" v="71" actId="20577"/>
      <pc:docMkLst>
        <pc:docMk/>
      </pc:docMkLst>
      <pc:sldChg chg="addSp modSp">
        <pc:chgData name="Mark Anderson" userId="xV7mbVvvbI1/5coEOt3THXj1tLNi9WmIwQNFQW4Ulf4=" providerId="None" clId="Web-{3AAF9199-5BD5-47CB-BB01-753282746C33}" dt="2022-01-04T18:51:58.679" v="70" actId="20577"/>
        <pc:sldMkLst>
          <pc:docMk/>
          <pc:sldMk cId="23391863" sldId="266"/>
        </pc:sldMkLst>
        <pc:spChg chg="add mod">
          <ac:chgData name="Mark Anderson" userId="xV7mbVvvbI1/5coEOt3THXj1tLNi9WmIwQNFQW4Ulf4=" providerId="None" clId="Web-{3AAF9199-5BD5-47CB-BB01-753282746C33}" dt="2022-01-04T18:51:58.679" v="70" actId="20577"/>
          <ac:spMkLst>
            <pc:docMk/>
            <pc:sldMk cId="23391863" sldId="266"/>
            <ac:spMk id="3" creationId="{7AFF66BF-0D04-43C5-B087-9F933D977F94}"/>
          </ac:spMkLst>
        </pc:spChg>
      </pc:sldChg>
      <pc:sldChg chg="addSp modSp">
        <pc:chgData name="Mark Anderson" userId="xV7mbVvvbI1/5coEOt3THXj1tLNi9WmIwQNFQW4Ulf4=" providerId="None" clId="Web-{3AAF9199-5BD5-47CB-BB01-753282746C33}" dt="2022-01-04T18:51:39.101" v="68" actId="20577"/>
        <pc:sldMkLst>
          <pc:docMk/>
          <pc:sldMk cId="2472592260" sldId="267"/>
        </pc:sldMkLst>
        <pc:spChg chg="add mod">
          <ac:chgData name="Mark Anderson" userId="xV7mbVvvbI1/5coEOt3THXj1tLNi9WmIwQNFQW4Ulf4=" providerId="None" clId="Web-{3AAF9199-5BD5-47CB-BB01-753282746C33}" dt="2022-01-04T18:51:39.101" v="68" actId="20577"/>
          <ac:spMkLst>
            <pc:docMk/>
            <pc:sldMk cId="2472592260" sldId="267"/>
            <ac:spMk id="4" creationId="{3C71A389-C9BB-4356-81E1-D403867AAE99}"/>
          </ac:spMkLst>
        </pc:spChg>
      </pc:sldChg>
      <pc:sldChg chg="addSp delSp modSp">
        <pc:chgData name="Mark Anderson" userId="xV7mbVvvbI1/5coEOt3THXj1tLNi9WmIwQNFQW4Ulf4=" providerId="None" clId="Web-{3AAF9199-5BD5-47CB-BB01-753282746C33}" dt="2022-01-04T18:51:07.273" v="61" actId="20577"/>
        <pc:sldMkLst>
          <pc:docMk/>
          <pc:sldMk cId="1282883097" sldId="268"/>
        </pc:sldMkLst>
        <pc:spChg chg="del">
          <ac:chgData name="Mark Anderson" userId="xV7mbVvvbI1/5coEOt3THXj1tLNi9WmIwQNFQW4Ulf4=" providerId="None" clId="Web-{3AAF9199-5BD5-47CB-BB01-753282746C33}" dt="2022-01-04T18:50:57.695" v="58"/>
          <ac:spMkLst>
            <pc:docMk/>
            <pc:sldMk cId="1282883097" sldId="268"/>
            <ac:spMk id="3" creationId="{18AE2CE2-D52A-4F70-96A4-AC08B86E5098}"/>
          </ac:spMkLst>
        </pc:spChg>
        <pc:spChg chg="add mod">
          <ac:chgData name="Mark Anderson" userId="xV7mbVvvbI1/5coEOt3THXj1tLNi9WmIwQNFQW4Ulf4=" providerId="None" clId="Web-{3AAF9199-5BD5-47CB-BB01-753282746C33}" dt="2022-01-04T18:51:07.273" v="61" actId="20577"/>
          <ac:spMkLst>
            <pc:docMk/>
            <pc:sldMk cId="1282883097" sldId="268"/>
            <ac:spMk id="4" creationId="{2CE4CEBB-87F3-45F9-9084-FCA576FC8FC1}"/>
          </ac:spMkLst>
        </pc:spChg>
        <pc:spChg chg="del">
          <ac:chgData name="Mark Anderson" userId="xV7mbVvvbI1/5coEOt3THXj1tLNi9WmIwQNFQW4Ulf4=" providerId="None" clId="Web-{3AAF9199-5BD5-47CB-BB01-753282746C33}" dt="2022-01-04T18:50:57.695" v="57"/>
          <ac:spMkLst>
            <pc:docMk/>
            <pc:sldMk cId="1282883097" sldId="268"/>
            <ac:spMk id="8" creationId="{797A9CBB-477A-4412-91CF-AFA84A44C414}"/>
          </ac:spMkLst>
        </pc:spChg>
        <pc:spChg chg="del">
          <ac:chgData name="Mark Anderson" userId="xV7mbVvvbI1/5coEOt3THXj1tLNi9WmIwQNFQW4Ulf4=" providerId="None" clId="Web-{3AAF9199-5BD5-47CB-BB01-753282746C33}" dt="2022-01-04T18:50:57.695" v="56"/>
          <ac:spMkLst>
            <pc:docMk/>
            <pc:sldMk cId="1282883097" sldId="268"/>
            <ac:spMk id="10" creationId="{72DD3DD0-EE5A-4016-9F3C-D84EDF7C836D}"/>
          </ac:spMkLst>
        </pc:spChg>
        <pc:spChg chg="del">
          <ac:chgData name="Mark Anderson" userId="xV7mbVvvbI1/5coEOt3THXj1tLNi9WmIwQNFQW4Ulf4=" providerId="None" clId="Web-{3AAF9199-5BD5-47CB-BB01-753282746C33}" dt="2022-01-04T18:50:57.695" v="55"/>
          <ac:spMkLst>
            <pc:docMk/>
            <pc:sldMk cId="1282883097" sldId="268"/>
            <ac:spMk id="12" creationId="{972AC379-8192-4B18-93C8-777AB772BB07}"/>
          </ac:spMkLst>
        </pc:spChg>
        <pc:spChg chg="del">
          <ac:chgData name="Mark Anderson" userId="xV7mbVvvbI1/5coEOt3THXj1tLNi9WmIwQNFQW4Ulf4=" providerId="None" clId="Web-{3AAF9199-5BD5-47CB-BB01-753282746C33}" dt="2022-01-04T18:50:57.695" v="54"/>
          <ac:spMkLst>
            <pc:docMk/>
            <pc:sldMk cId="1282883097" sldId="268"/>
            <ac:spMk id="14" creationId="{37D71631-8773-4B42-A91C-2F3EAFF58F37}"/>
          </ac:spMkLst>
        </pc:spChg>
        <pc:spChg chg="del">
          <ac:chgData name="Mark Anderson" userId="xV7mbVvvbI1/5coEOt3THXj1tLNi9WmIwQNFQW4Ulf4=" providerId="None" clId="Web-{3AAF9199-5BD5-47CB-BB01-753282746C33}" dt="2022-01-04T18:50:57.695" v="53"/>
          <ac:spMkLst>
            <pc:docMk/>
            <pc:sldMk cId="1282883097" sldId="268"/>
            <ac:spMk id="16" creationId="{513F5076-2A1F-47C2-97B6-488A737181EE}"/>
          </ac:spMkLst>
        </pc:spChg>
        <pc:spChg chg="del">
          <ac:chgData name="Mark Anderson" userId="xV7mbVvvbI1/5coEOt3THXj1tLNi9WmIwQNFQW4Ulf4=" providerId="None" clId="Web-{3AAF9199-5BD5-47CB-BB01-753282746C33}" dt="2022-01-04T18:50:57.695" v="52"/>
          <ac:spMkLst>
            <pc:docMk/>
            <pc:sldMk cId="1282883097" sldId="268"/>
            <ac:spMk id="18" creationId="{D6CD3945-C9D5-43D8-9BB9-6BF496504579}"/>
          </ac:spMkLst>
        </pc:spChg>
        <pc:spChg chg="del">
          <ac:chgData name="Mark Anderson" userId="xV7mbVvvbI1/5coEOt3THXj1tLNi9WmIwQNFQW4Ulf4=" providerId="None" clId="Web-{3AAF9199-5BD5-47CB-BB01-753282746C33}" dt="2022-01-04T18:50:57.695" v="51"/>
          <ac:spMkLst>
            <pc:docMk/>
            <pc:sldMk cId="1282883097" sldId="268"/>
            <ac:spMk id="20" creationId="{B2B6191E-7519-44F4-A39E-A59B868A67F3}"/>
          </ac:spMkLst>
        </pc:spChg>
        <pc:spChg chg="del">
          <ac:chgData name="Mark Anderson" userId="xV7mbVvvbI1/5coEOt3THXj1tLNi9WmIwQNFQW4Ulf4=" providerId="None" clId="Web-{3AAF9199-5BD5-47CB-BB01-753282746C33}" dt="2022-01-04T18:50:57.679" v="50"/>
          <ac:spMkLst>
            <pc:docMk/>
            <pc:sldMk cId="1282883097" sldId="268"/>
            <ac:spMk id="22" creationId="{F2BEE9CC-2190-4568-93E0-308E0703C397}"/>
          </ac:spMkLst>
        </pc:spChg>
        <pc:spChg chg="del">
          <ac:chgData name="Mark Anderson" userId="xV7mbVvvbI1/5coEOt3THXj1tLNi9WmIwQNFQW4Ulf4=" providerId="None" clId="Web-{3AAF9199-5BD5-47CB-BB01-753282746C33}" dt="2022-01-04T18:50:57.679" v="49"/>
          <ac:spMkLst>
            <pc:docMk/>
            <pc:sldMk cId="1282883097" sldId="268"/>
            <ac:spMk id="24" creationId="{5CE082BD-A559-4B30-97A1-213FBC834FCF}"/>
          </ac:spMkLst>
        </pc:spChg>
        <pc:spChg chg="del">
          <ac:chgData name="Mark Anderson" userId="xV7mbVvvbI1/5coEOt3THXj1tLNi9WmIwQNFQW4Ulf4=" providerId="None" clId="Web-{3AAF9199-5BD5-47CB-BB01-753282746C33}" dt="2022-01-04T18:50:57.679" v="48"/>
          <ac:spMkLst>
            <pc:docMk/>
            <pc:sldMk cId="1282883097" sldId="268"/>
            <ac:spMk id="26" creationId="{FB71118D-5400-42A5-A457-6F9D7DEF54B5}"/>
          </ac:spMkLst>
        </pc:spChg>
        <pc:spChg chg="del">
          <ac:chgData name="Mark Anderson" userId="xV7mbVvvbI1/5coEOt3THXj1tLNi9WmIwQNFQW4Ulf4=" providerId="None" clId="Web-{3AAF9199-5BD5-47CB-BB01-753282746C33}" dt="2022-01-04T18:50:57.679" v="47"/>
          <ac:spMkLst>
            <pc:docMk/>
            <pc:sldMk cId="1282883097" sldId="268"/>
            <ac:spMk id="28" creationId="{AD0E703C-A661-4C2F-A319-E78C28B1052F}"/>
          </ac:spMkLst>
        </pc:spChg>
        <pc:spChg chg="del">
          <ac:chgData name="Mark Anderson" userId="xV7mbVvvbI1/5coEOt3THXj1tLNi9WmIwQNFQW4Ulf4=" providerId="None" clId="Web-{3AAF9199-5BD5-47CB-BB01-753282746C33}" dt="2022-01-04T18:50:57.679" v="46"/>
          <ac:spMkLst>
            <pc:docMk/>
            <pc:sldMk cId="1282883097" sldId="268"/>
            <ac:spMk id="30" creationId="{1C9DCB4E-5804-4BF8-A473-BAEE09DB740C}"/>
          </ac:spMkLst>
        </pc:spChg>
        <pc:spChg chg="del">
          <ac:chgData name="Mark Anderson" userId="xV7mbVvvbI1/5coEOt3THXj1tLNi9WmIwQNFQW4Ulf4=" providerId="None" clId="Web-{3AAF9199-5BD5-47CB-BB01-753282746C33}" dt="2022-01-04T18:50:57.679" v="45"/>
          <ac:spMkLst>
            <pc:docMk/>
            <pc:sldMk cId="1282883097" sldId="268"/>
            <ac:spMk id="32" creationId="{1A4379CB-8542-40E2-8C6B-AFEE081A593A}"/>
          </ac:spMkLst>
        </pc:spChg>
        <pc:spChg chg="del">
          <ac:chgData name="Mark Anderson" userId="xV7mbVvvbI1/5coEOt3THXj1tLNi9WmIwQNFQW4Ulf4=" providerId="None" clId="Web-{3AAF9199-5BD5-47CB-BB01-753282746C33}" dt="2022-01-04T18:50:57.679" v="44"/>
          <ac:spMkLst>
            <pc:docMk/>
            <pc:sldMk cId="1282883097" sldId="268"/>
            <ac:spMk id="34" creationId="{871EE94F-56FA-497A-90B3-C41115BB377F}"/>
          </ac:spMkLst>
        </pc:spChg>
        <pc:spChg chg="del">
          <ac:chgData name="Mark Anderson" userId="xV7mbVvvbI1/5coEOt3THXj1tLNi9WmIwQNFQW4Ulf4=" providerId="None" clId="Web-{3AAF9199-5BD5-47CB-BB01-753282746C33}" dt="2022-01-04T18:50:57.679" v="43"/>
          <ac:spMkLst>
            <pc:docMk/>
            <pc:sldMk cId="1282883097" sldId="268"/>
            <ac:spMk id="36" creationId="{C96B396D-C634-4564-AC31-1DED60A6D59C}"/>
          </ac:spMkLst>
        </pc:spChg>
        <pc:spChg chg="del">
          <ac:chgData name="Mark Anderson" userId="xV7mbVvvbI1/5coEOt3THXj1tLNi9WmIwQNFQW4Ulf4=" providerId="None" clId="Web-{3AAF9199-5BD5-47CB-BB01-753282746C33}" dt="2022-01-04T18:50:57.679" v="42"/>
          <ac:spMkLst>
            <pc:docMk/>
            <pc:sldMk cId="1282883097" sldId="268"/>
            <ac:spMk id="38" creationId="{1C0E7DEA-7D17-4D7C-882C-6499E78A8515}"/>
          </ac:spMkLst>
        </pc:spChg>
        <pc:spChg chg="del">
          <ac:chgData name="Mark Anderson" userId="xV7mbVvvbI1/5coEOt3THXj1tLNi9WmIwQNFQW4Ulf4=" providerId="None" clId="Web-{3AAF9199-5BD5-47CB-BB01-753282746C33}" dt="2022-01-04T18:50:57.679" v="41"/>
          <ac:spMkLst>
            <pc:docMk/>
            <pc:sldMk cId="1282883097" sldId="268"/>
            <ac:spMk id="40" creationId="{A227C4C0-9C0C-44DE-A634-731CFD89929F}"/>
          </ac:spMkLst>
        </pc:spChg>
        <pc:spChg chg="del">
          <ac:chgData name="Mark Anderson" userId="xV7mbVvvbI1/5coEOt3THXj1tLNi9WmIwQNFQW4Ulf4=" providerId="None" clId="Web-{3AAF9199-5BD5-47CB-BB01-753282746C33}" dt="2022-01-04T18:50:57.679" v="40"/>
          <ac:spMkLst>
            <pc:docMk/>
            <pc:sldMk cId="1282883097" sldId="268"/>
            <ac:spMk id="42" creationId="{68E08FD8-1EB6-482D-A14B-A492057E5E7E}"/>
          </ac:spMkLst>
        </pc:spChg>
        <pc:spChg chg="del">
          <ac:chgData name="Mark Anderson" userId="xV7mbVvvbI1/5coEOt3THXj1tLNi9WmIwQNFQW4Ulf4=" providerId="None" clId="Web-{3AAF9199-5BD5-47CB-BB01-753282746C33}" dt="2022-01-04T18:50:57.679" v="39"/>
          <ac:spMkLst>
            <pc:docMk/>
            <pc:sldMk cId="1282883097" sldId="268"/>
            <ac:spMk id="44" creationId="{A0EC7EB4-1F83-4E64-9E4B-3E0AE8F48208}"/>
          </ac:spMkLst>
        </pc:spChg>
        <pc:spChg chg="del">
          <ac:chgData name="Mark Anderson" userId="xV7mbVvvbI1/5coEOt3THXj1tLNi9WmIwQNFQW4Ulf4=" providerId="None" clId="Web-{3AAF9199-5BD5-47CB-BB01-753282746C33}" dt="2022-01-04T18:50:57.679" v="38"/>
          <ac:spMkLst>
            <pc:docMk/>
            <pc:sldMk cId="1282883097" sldId="268"/>
            <ac:spMk id="46" creationId="{8371B8EE-7EDA-4989-8FB7-7FD1BE2B734A}"/>
          </ac:spMkLst>
        </pc:spChg>
        <pc:spChg chg="del">
          <ac:chgData name="Mark Anderson" userId="xV7mbVvvbI1/5coEOt3THXj1tLNi9WmIwQNFQW4Ulf4=" providerId="None" clId="Web-{3AAF9199-5BD5-47CB-BB01-753282746C33}" dt="2022-01-04T18:50:57.664" v="37"/>
          <ac:spMkLst>
            <pc:docMk/>
            <pc:sldMk cId="1282883097" sldId="268"/>
            <ac:spMk id="48" creationId="{E3C3986F-4220-4697-AF7D-0DA7486E2CF3}"/>
          </ac:spMkLst>
        </pc:spChg>
        <pc:spChg chg="del">
          <ac:chgData name="Mark Anderson" userId="xV7mbVvvbI1/5coEOt3THXj1tLNi9WmIwQNFQW4Ulf4=" providerId="None" clId="Web-{3AAF9199-5BD5-47CB-BB01-753282746C33}" dt="2022-01-04T18:50:57.664" v="36"/>
          <ac:spMkLst>
            <pc:docMk/>
            <pc:sldMk cId="1282883097" sldId="268"/>
            <ac:spMk id="50" creationId="{F822253E-417C-4025-B617-E5A9C0A85AE1}"/>
          </ac:spMkLst>
        </pc:spChg>
        <pc:spChg chg="del">
          <ac:chgData name="Mark Anderson" userId="xV7mbVvvbI1/5coEOt3THXj1tLNi9WmIwQNFQW4Ulf4=" providerId="None" clId="Web-{3AAF9199-5BD5-47CB-BB01-753282746C33}" dt="2022-01-04T18:50:57.664" v="35"/>
          <ac:spMkLst>
            <pc:docMk/>
            <pc:sldMk cId="1282883097" sldId="268"/>
            <ac:spMk id="52" creationId="{C14167CF-C22F-47DF-A206-F7F807BB8CA3}"/>
          </ac:spMkLst>
        </pc:spChg>
        <pc:spChg chg="del">
          <ac:chgData name="Mark Anderson" userId="xV7mbVvvbI1/5coEOt3THXj1tLNi9WmIwQNFQW4Ulf4=" providerId="None" clId="Web-{3AAF9199-5BD5-47CB-BB01-753282746C33}" dt="2022-01-04T18:50:57.664" v="34"/>
          <ac:spMkLst>
            <pc:docMk/>
            <pc:sldMk cId="1282883097" sldId="268"/>
            <ac:spMk id="54" creationId="{E10ADB9C-BBD1-4DA4-BA08-1FEAB87C4F68}"/>
          </ac:spMkLst>
        </pc:spChg>
        <pc:spChg chg="del">
          <ac:chgData name="Mark Anderson" userId="xV7mbVvvbI1/5coEOt3THXj1tLNi9WmIwQNFQW4Ulf4=" providerId="None" clId="Web-{3AAF9199-5BD5-47CB-BB01-753282746C33}" dt="2022-01-04T18:50:57.664" v="33"/>
          <ac:spMkLst>
            <pc:docMk/>
            <pc:sldMk cId="1282883097" sldId="268"/>
            <ac:spMk id="56" creationId="{CE06D771-39CB-4D17-9DF2-3931DD3F7D28}"/>
          </ac:spMkLst>
        </pc:spChg>
        <pc:spChg chg="del">
          <ac:chgData name="Mark Anderson" userId="xV7mbVvvbI1/5coEOt3THXj1tLNi9WmIwQNFQW4Ulf4=" providerId="None" clId="Web-{3AAF9199-5BD5-47CB-BB01-753282746C33}" dt="2022-01-04T18:50:57.664" v="32"/>
          <ac:spMkLst>
            <pc:docMk/>
            <pc:sldMk cId="1282883097" sldId="268"/>
            <ac:spMk id="58" creationId="{5C46F417-B476-4D23-8067-4451983C1254}"/>
          </ac:spMkLst>
        </pc:spChg>
      </pc:sldChg>
      <pc:sldChg chg="addSp delSp modSp">
        <pc:chgData name="Mark Anderson" userId="xV7mbVvvbI1/5coEOt3THXj1tLNi9WmIwQNFQW4Ulf4=" providerId="None" clId="Web-{3AAF9199-5BD5-47CB-BB01-753282746C33}" dt="2022-01-04T18:51:15.570" v="63" actId="20577"/>
        <pc:sldMkLst>
          <pc:docMk/>
          <pc:sldMk cId="3948329376" sldId="269"/>
        </pc:sldMkLst>
        <pc:spChg chg="add mod">
          <ac:chgData name="Mark Anderson" userId="xV7mbVvvbI1/5coEOt3THXj1tLNi9WmIwQNFQW4Ulf4=" providerId="None" clId="Web-{3AAF9199-5BD5-47CB-BB01-753282746C33}" dt="2022-01-04T18:51:15.570" v="63" actId="20577"/>
          <ac:spMkLst>
            <pc:docMk/>
            <pc:sldMk cId="3948329376" sldId="269"/>
            <ac:spMk id="3" creationId="{67A7A27C-A16D-452B-A2D4-C64EB5315E3B}"/>
          </ac:spMkLst>
        </pc:spChg>
        <pc:spChg chg="del">
          <ac:chgData name="Mark Anderson" userId="xV7mbVvvbI1/5coEOt3THXj1tLNi9WmIwQNFQW4Ulf4=" providerId="None" clId="Web-{3AAF9199-5BD5-47CB-BB01-753282746C33}" dt="2022-01-04T18:50:48.179" v="30"/>
          <ac:spMkLst>
            <pc:docMk/>
            <pc:sldMk cId="3948329376" sldId="269"/>
            <ac:spMk id="8" creationId="{1907AECE-C93F-4AED-B8B4-D2AB351F77C8}"/>
          </ac:spMkLst>
        </pc:spChg>
        <pc:spChg chg="del">
          <ac:chgData name="Mark Anderson" userId="xV7mbVvvbI1/5coEOt3THXj1tLNi9WmIwQNFQW4Ulf4=" providerId="None" clId="Web-{3AAF9199-5BD5-47CB-BB01-753282746C33}" dt="2022-01-04T18:50:48.179" v="29"/>
          <ac:spMkLst>
            <pc:docMk/>
            <pc:sldMk cId="3948329376" sldId="269"/>
            <ac:spMk id="10" creationId="{39782A6B-2ABB-47C9-BAF3-ED50AE4F9377}"/>
          </ac:spMkLst>
        </pc:spChg>
        <pc:spChg chg="del">
          <ac:chgData name="Mark Anderson" userId="xV7mbVvvbI1/5coEOt3THXj1tLNi9WmIwQNFQW4Ulf4=" providerId="None" clId="Web-{3AAF9199-5BD5-47CB-BB01-753282746C33}" dt="2022-01-04T18:50:48.179" v="28"/>
          <ac:spMkLst>
            <pc:docMk/>
            <pc:sldMk cId="3948329376" sldId="269"/>
            <ac:spMk id="12" creationId="{93F982C8-EBB9-4A83-B793-B6201E7CC51C}"/>
          </ac:spMkLst>
        </pc:spChg>
        <pc:spChg chg="del">
          <ac:chgData name="Mark Anderson" userId="xV7mbVvvbI1/5coEOt3THXj1tLNi9WmIwQNFQW4Ulf4=" providerId="None" clId="Web-{3AAF9199-5BD5-47CB-BB01-753282746C33}" dt="2022-01-04T18:50:48.179" v="27"/>
          <ac:spMkLst>
            <pc:docMk/>
            <pc:sldMk cId="3948329376" sldId="269"/>
            <ac:spMk id="14" creationId="{2F9A111E-B268-421B-A7BD-543B7EFB8527}"/>
          </ac:spMkLst>
        </pc:spChg>
        <pc:spChg chg="del">
          <ac:chgData name="Mark Anderson" userId="xV7mbVvvbI1/5coEOt3THXj1tLNi9WmIwQNFQW4Ulf4=" providerId="None" clId="Web-{3AAF9199-5BD5-47CB-BB01-753282746C33}" dt="2022-01-04T18:50:48.179" v="26"/>
          <ac:spMkLst>
            <pc:docMk/>
            <pc:sldMk cId="3948329376" sldId="269"/>
            <ac:spMk id="16" creationId="{E64A9D39-1D1A-4E27-A346-77E6B38D0B3C}"/>
          </ac:spMkLst>
        </pc:spChg>
        <pc:spChg chg="del">
          <ac:chgData name="Mark Anderson" userId="xV7mbVvvbI1/5coEOt3THXj1tLNi9WmIwQNFQW4Ulf4=" providerId="None" clId="Web-{3AAF9199-5BD5-47CB-BB01-753282746C33}" dt="2022-01-04T18:50:48.179" v="25"/>
          <ac:spMkLst>
            <pc:docMk/>
            <pc:sldMk cId="3948329376" sldId="269"/>
            <ac:spMk id="18" creationId="{79E8D8AE-69CC-4254-BC34-F43A32A69C88}"/>
          </ac:spMkLst>
        </pc:spChg>
        <pc:spChg chg="del">
          <ac:chgData name="Mark Anderson" userId="xV7mbVvvbI1/5coEOt3THXj1tLNi9WmIwQNFQW4Ulf4=" providerId="None" clId="Web-{3AAF9199-5BD5-47CB-BB01-753282746C33}" dt="2022-01-04T18:50:48.179" v="24"/>
          <ac:spMkLst>
            <pc:docMk/>
            <pc:sldMk cId="3948329376" sldId="269"/>
            <ac:spMk id="20" creationId="{6E60262E-72EB-4C1B-8C92-1160152D68A0}"/>
          </ac:spMkLst>
        </pc:spChg>
        <pc:spChg chg="del">
          <ac:chgData name="Mark Anderson" userId="xV7mbVvvbI1/5coEOt3THXj1tLNi9WmIwQNFQW4Ulf4=" providerId="None" clId="Web-{3AAF9199-5BD5-47CB-BB01-753282746C33}" dt="2022-01-04T18:50:48.164" v="23"/>
          <ac:spMkLst>
            <pc:docMk/>
            <pc:sldMk cId="3948329376" sldId="269"/>
            <ac:spMk id="26" creationId="{6AF8AEA9-1771-4E2A-90AB-6F4348FF44D5}"/>
          </ac:spMkLst>
        </pc:spChg>
        <pc:spChg chg="del">
          <ac:chgData name="Mark Anderson" userId="xV7mbVvvbI1/5coEOt3THXj1tLNi9WmIwQNFQW4Ulf4=" providerId="None" clId="Web-{3AAF9199-5BD5-47CB-BB01-753282746C33}" dt="2022-01-04T18:50:48.164" v="22"/>
          <ac:spMkLst>
            <pc:docMk/>
            <pc:sldMk cId="3948329376" sldId="269"/>
            <ac:spMk id="28" creationId="{4614F3BF-22E1-4B8A-B270-4AADF60237E2}"/>
          </ac:spMkLst>
        </pc:spChg>
        <pc:spChg chg="del">
          <ac:chgData name="Mark Anderson" userId="xV7mbVvvbI1/5coEOt3THXj1tLNi9WmIwQNFQW4Ulf4=" providerId="None" clId="Web-{3AAF9199-5BD5-47CB-BB01-753282746C33}" dt="2022-01-04T18:50:48.164" v="21"/>
          <ac:spMkLst>
            <pc:docMk/>
            <pc:sldMk cId="3948329376" sldId="269"/>
            <ac:spMk id="30" creationId="{96320BDB-EB62-43DD-A36F-47E3BC0D732D}"/>
          </ac:spMkLst>
        </pc:spChg>
        <pc:spChg chg="del">
          <ac:chgData name="Mark Anderson" userId="xV7mbVvvbI1/5coEOt3THXj1tLNi9WmIwQNFQW4Ulf4=" providerId="None" clId="Web-{3AAF9199-5BD5-47CB-BB01-753282746C33}" dt="2022-01-04T18:50:48.164" v="20"/>
          <ac:spMkLst>
            <pc:docMk/>
            <pc:sldMk cId="3948329376" sldId="269"/>
            <ac:spMk id="32" creationId="{799E1896-428A-43CC-B566-21DDBE4625E8}"/>
          </ac:spMkLst>
        </pc:spChg>
        <pc:spChg chg="del">
          <ac:chgData name="Mark Anderson" userId="xV7mbVvvbI1/5coEOt3THXj1tLNi9WmIwQNFQW4Ulf4=" providerId="None" clId="Web-{3AAF9199-5BD5-47CB-BB01-753282746C33}" dt="2022-01-04T18:50:48.164" v="19"/>
          <ac:spMkLst>
            <pc:docMk/>
            <pc:sldMk cId="3948329376" sldId="269"/>
            <ac:spMk id="34" creationId="{8853FA34-99DC-4BD9-89A5-A136EA66DC25}"/>
          </ac:spMkLst>
        </pc:spChg>
        <pc:spChg chg="del">
          <ac:chgData name="Mark Anderson" userId="xV7mbVvvbI1/5coEOt3THXj1tLNi9WmIwQNFQW4Ulf4=" providerId="None" clId="Web-{3AAF9199-5BD5-47CB-BB01-753282746C33}" dt="2022-01-04T18:50:48.164" v="18"/>
          <ac:spMkLst>
            <pc:docMk/>
            <pc:sldMk cId="3948329376" sldId="269"/>
            <ac:spMk id="36" creationId="{F3FBF467-FEB9-49D7-A0DA-53E7E6CADD1A}"/>
          </ac:spMkLst>
        </pc:spChg>
        <pc:spChg chg="del">
          <ac:chgData name="Mark Anderson" userId="xV7mbVvvbI1/5coEOt3THXj1tLNi9WmIwQNFQW4Ulf4=" providerId="None" clId="Web-{3AAF9199-5BD5-47CB-BB01-753282746C33}" dt="2022-01-04T18:50:48.164" v="17"/>
          <ac:spMkLst>
            <pc:docMk/>
            <pc:sldMk cId="3948329376" sldId="269"/>
            <ac:spMk id="38" creationId="{313A7E41-89F6-4FDA-B028-BE92E803C861}"/>
          </ac:spMkLst>
        </pc:spChg>
      </pc:sldChg>
      <pc:sldChg chg="addSp delSp modSp">
        <pc:chgData name="Mark Anderson" userId="xV7mbVvvbI1/5coEOt3THXj1tLNi9WmIwQNFQW4Ulf4=" providerId="None" clId="Web-{3AAF9199-5BD5-47CB-BB01-753282746C33}" dt="2022-01-04T18:52:14.257" v="71" actId="20577"/>
        <pc:sldMkLst>
          <pc:docMk/>
          <pc:sldMk cId="3427580798" sldId="272"/>
        </pc:sldMkLst>
        <pc:spChg chg="del">
          <ac:chgData name="Mark Anderson" userId="xV7mbVvvbI1/5coEOt3THXj1tLNi9WmIwQNFQW4Ulf4=" providerId="None" clId="Web-{3AAF9199-5BD5-47CB-BB01-753282746C33}" dt="2022-01-04T18:50:20.633" v="8"/>
          <ac:spMkLst>
            <pc:docMk/>
            <pc:sldMk cId="3427580798" sldId="272"/>
            <ac:spMk id="17" creationId="{F451AFC8-CDC1-4A75-BF75-82A7EC7E6867}"/>
          </ac:spMkLst>
        </pc:spChg>
        <pc:spChg chg="del">
          <ac:chgData name="Mark Anderson" userId="xV7mbVvvbI1/5coEOt3THXj1tLNi9WmIwQNFQW4Ulf4=" providerId="None" clId="Web-{3AAF9199-5BD5-47CB-BB01-753282746C33}" dt="2022-01-04T18:50:20.633" v="7"/>
          <ac:spMkLst>
            <pc:docMk/>
            <pc:sldMk cId="3427580798" sldId="272"/>
            <ac:spMk id="19" creationId="{8CED30A7-78AB-4D97-8A67-A4F12098B3D5}"/>
          </ac:spMkLst>
        </pc:spChg>
        <pc:spChg chg="del">
          <ac:chgData name="Mark Anderson" userId="xV7mbVvvbI1/5coEOt3THXj1tLNi9WmIwQNFQW4Ulf4=" providerId="None" clId="Web-{3AAF9199-5BD5-47CB-BB01-753282746C33}" dt="2022-01-04T18:50:20.617" v="6"/>
          <ac:spMkLst>
            <pc:docMk/>
            <pc:sldMk cId="3427580798" sldId="272"/>
            <ac:spMk id="21" creationId="{259C5799-CC57-4705-86EA-2BC1CD81E6CE}"/>
          </ac:spMkLst>
        </pc:spChg>
        <pc:spChg chg="add mod">
          <ac:chgData name="Mark Anderson" userId="xV7mbVvvbI1/5coEOt3THXj1tLNi9WmIwQNFQW4Ulf4=" providerId="None" clId="Web-{3AAF9199-5BD5-47CB-BB01-753282746C33}" dt="2022-01-04T18:52:14.257" v="71" actId="20577"/>
          <ac:spMkLst>
            <pc:docMk/>
            <pc:sldMk cId="3427580798" sldId="272"/>
            <ac:spMk id="22" creationId="{31E518AF-C0FF-4272-A3E5-E5B95FC57D74}"/>
          </ac:spMkLst>
        </pc:spChg>
        <pc:spChg chg="del">
          <ac:chgData name="Mark Anderson" userId="xV7mbVvvbI1/5coEOt3THXj1tLNi9WmIwQNFQW4Ulf4=" providerId="None" clId="Web-{3AAF9199-5BD5-47CB-BB01-753282746C33}" dt="2022-01-04T18:50:20.617" v="5"/>
          <ac:spMkLst>
            <pc:docMk/>
            <pc:sldMk cId="3427580798" sldId="272"/>
            <ac:spMk id="23" creationId="{879C0B5B-1E12-41C4-9EFD-5D48DE9D6621}"/>
          </ac:spMkLst>
        </pc:spChg>
        <pc:spChg chg="del">
          <ac:chgData name="Mark Anderson" userId="xV7mbVvvbI1/5coEOt3THXj1tLNi9WmIwQNFQW4Ulf4=" providerId="None" clId="Web-{3AAF9199-5BD5-47CB-BB01-753282746C33}" dt="2022-01-04T18:50:33.179" v="16"/>
          <ac:spMkLst>
            <pc:docMk/>
            <pc:sldMk cId="3427580798" sldId="272"/>
            <ac:spMk id="25" creationId="{DEEBFB13-EEE9-4CB1-9CF3-0623DE55955F}"/>
          </ac:spMkLst>
        </pc:spChg>
        <pc:spChg chg="del">
          <ac:chgData name="Mark Anderson" userId="xV7mbVvvbI1/5coEOt3THXj1tLNi9WmIwQNFQW4Ulf4=" providerId="None" clId="Web-{3AAF9199-5BD5-47CB-BB01-753282746C33}" dt="2022-01-04T18:50:20.617" v="4"/>
          <ac:spMkLst>
            <pc:docMk/>
            <pc:sldMk cId="3427580798" sldId="272"/>
            <ac:spMk id="36" creationId="{F63A4C0D-A7A1-49CD-A905-F50BEDD04780}"/>
          </ac:spMkLst>
        </pc:spChg>
        <pc:spChg chg="del">
          <ac:chgData name="Mark Anderson" userId="xV7mbVvvbI1/5coEOt3THXj1tLNi9WmIwQNFQW4Ulf4=" providerId="None" clId="Web-{3AAF9199-5BD5-47CB-BB01-753282746C33}" dt="2022-01-04T18:50:20.617" v="3"/>
          <ac:spMkLst>
            <pc:docMk/>
            <pc:sldMk cId="3427580798" sldId="272"/>
            <ac:spMk id="37" creationId="{1E76A585-7DC5-4151-9A23-122F1C06D112}"/>
          </ac:spMkLst>
        </pc:spChg>
        <pc:spChg chg="del">
          <ac:chgData name="Mark Anderson" userId="xV7mbVvvbI1/5coEOt3THXj1tLNi9WmIwQNFQW4Ulf4=" providerId="None" clId="Web-{3AAF9199-5BD5-47CB-BB01-753282746C33}" dt="2022-01-04T18:50:20.617" v="2"/>
          <ac:spMkLst>
            <pc:docMk/>
            <pc:sldMk cId="3427580798" sldId="272"/>
            <ac:spMk id="38" creationId="{B1F7A37B-1797-4F69-8246-AFA6304B800D}"/>
          </ac:spMkLst>
        </pc:spChg>
        <pc:spChg chg="del">
          <ac:chgData name="Mark Anderson" userId="xV7mbVvvbI1/5coEOt3THXj1tLNi9WmIwQNFQW4Ulf4=" providerId="None" clId="Web-{3AAF9199-5BD5-47CB-BB01-753282746C33}" dt="2022-01-04T18:50:20.617" v="1"/>
          <ac:spMkLst>
            <pc:docMk/>
            <pc:sldMk cId="3427580798" sldId="272"/>
            <ac:spMk id="39" creationId="{F1906722-DCB5-4D01-B303-70B75D1C1E7A}"/>
          </ac:spMkLst>
        </pc:spChg>
        <pc:spChg chg="del">
          <ac:chgData name="Mark Anderson" userId="xV7mbVvvbI1/5coEOt3THXj1tLNi9WmIwQNFQW4Ulf4=" providerId="None" clId="Web-{3AAF9199-5BD5-47CB-BB01-753282746C33}" dt="2022-01-04T18:50:33.179" v="15"/>
          <ac:spMkLst>
            <pc:docMk/>
            <pc:sldMk cId="3427580798" sldId="272"/>
            <ac:spMk id="40" creationId="{23183743-2147-4B1B-883E-B61961B2893D}"/>
          </ac:spMkLst>
        </pc:spChg>
        <pc:spChg chg="del">
          <ac:chgData name="Mark Anderson" userId="xV7mbVvvbI1/5coEOt3THXj1tLNi9WmIwQNFQW4Ulf4=" providerId="None" clId="Web-{3AAF9199-5BD5-47CB-BB01-753282746C33}" dt="2022-01-04T18:50:33.164" v="14"/>
          <ac:spMkLst>
            <pc:docMk/>
            <pc:sldMk cId="3427580798" sldId="272"/>
            <ac:spMk id="41" creationId="{10D9FA2A-405A-41DB-BF8F-EED942E52336}"/>
          </ac:spMkLst>
        </pc:spChg>
        <pc:spChg chg="del">
          <ac:chgData name="Mark Anderson" userId="xV7mbVvvbI1/5coEOt3THXj1tLNi9WmIwQNFQW4Ulf4=" providerId="None" clId="Web-{3AAF9199-5BD5-47CB-BB01-753282746C33}" dt="2022-01-04T18:50:33.164" v="13"/>
          <ac:spMkLst>
            <pc:docMk/>
            <pc:sldMk cId="3427580798" sldId="272"/>
            <ac:spMk id="42" creationId="{F2A94004-D5F4-45CC-9475-A460CB475B7A}"/>
          </ac:spMkLst>
        </pc:spChg>
        <pc:spChg chg="del">
          <ac:chgData name="Mark Anderson" userId="xV7mbVvvbI1/5coEOt3THXj1tLNi9WmIwQNFQW4Ulf4=" providerId="None" clId="Web-{3AAF9199-5BD5-47CB-BB01-753282746C33}" dt="2022-01-04T18:50:33.164" v="12"/>
          <ac:spMkLst>
            <pc:docMk/>
            <pc:sldMk cId="3427580798" sldId="272"/>
            <ac:spMk id="43" creationId="{51C2B95D-DD2B-424B-80A0-0EF77212A608}"/>
          </ac:spMkLst>
        </pc:spChg>
        <pc:spChg chg="del">
          <ac:chgData name="Mark Anderson" userId="xV7mbVvvbI1/5coEOt3THXj1tLNi9WmIwQNFQW4Ulf4=" providerId="None" clId="Web-{3AAF9199-5BD5-47CB-BB01-753282746C33}" dt="2022-01-04T18:50:33.164" v="11"/>
          <ac:spMkLst>
            <pc:docMk/>
            <pc:sldMk cId="3427580798" sldId="272"/>
            <ac:spMk id="44" creationId="{969EB2C7-E162-4911-89EC-0ACBDEB53340}"/>
          </ac:spMkLst>
        </pc:spChg>
        <pc:spChg chg="del">
          <ac:chgData name="Mark Anderson" userId="xV7mbVvvbI1/5coEOt3THXj1tLNi9WmIwQNFQW4Ulf4=" providerId="None" clId="Web-{3AAF9199-5BD5-47CB-BB01-753282746C33}" dt="2022-01-04T18:50:33.164" v="10"/>
          <ac:spMkLst>
            <pc:docMk/>
            <pc:sldMk cId="3427580798" sldId="272"/>
            <ac:spMk id="45" creationId="{55B59AF0-AB80-4B66-9CB4-C4B475746586}"/>
          </ac:spMkLst>
        </pc:spChg>
      </pc:sldChg>
    </pc:docChg>
  </pc:docChgLst>
  <pc:docChgLst>
    <pc:chgData name="Aren Paster" userId="gc8yRnc2xI7d4wdiZNZosttmCtl+iWKinEGHmDSP3as=" providerId="None" clId="Web-{6DC1D290-DC45-4B22-B9F2-6D9D010A7786}"/>
    <pc:docChg chg="modSld">
      <pc:chgData name="Aren Paster" userId="gc8yRnc2xI7d4wdiZNZosttmCtl+iWKinEGHmDSP3as=" providerId="None" clId="Web-{6DC1D290-DC45-4B22-B9F2-6D9D010A7786}" dt="2022-01-04T18:51:05.734" v="80"/>
      <pc:docMkLst>
        <pc:docMk/>
      </pc:docMkLst>
      <pc:sldChg chg="delSp">
        <pc:chgData name="Aren Paster" userId="gc8yRnc2xI7d4wdiZNZosttmCtl+iWKinEGHmDSP3as=" providerId="None" clId="Web-{6DC1D290-DC45-4B22-B9F2-6D9D010A7786}" dt="2022-01-04T18:50:51.796" v="26"/>
        <pc:sldMkLst>
          <pc:docMk/>
          <pc:sldMk cId="2027849315" sldId="261"/>
        </pc:sldMkLst>
        <pc:spChg chg="del">
          <ac:chgData name="Aren Paster" userId="gc8yRnc2xI7d4wdiZNZosttmCtl+iWKinEGHmDSP3as=" providerId="None" clId="Web-{6DC1D290-DC45-4B22-B9F2-6D9D010A7786}" dt="2022-01-04T18:50:50.312" v="25"/>
          <ac:spMkLst>
            <pc:docMk/>
            <pc:sldMk cId="2027849315" sldId="261"/>
            <ac:spMk id="3" creationId="{A2EBD2E2-4143-496A-A7AF-3A8F72051437}"/>
          </ac:spMkLst>
        </pc:spChg>
        <pc:spChg chg="del">
          <ac:chgData name="Aren Paster" userId="gc8yRnc2xI7d4wdiZNZosttmCtl+iWKinEGHmDSP3as=" providerId="None" clId="Web-{6DC1D290-DC45-4B22-B9F2-6D9D010A7786}" dt="2022-01-04T18:50:44.749" v="22"/>
          <ac:spMkLst>
            <pc:docMk/>
            <pc:sldMk cId="2027849315" sldId="261"/>
            <ac:spMk id="4" creationId="{F604C2CC-25A1-4165-9C0E-3B975DB33B23}"/>
          </ac:spMkLst>
        </pc:spChg>
        <pc:spChg chg="del">
          <ac:chgData name="Aren Paster" userId="gc8yRnc2xI7d4wdiZNZosttmCtl+iWKinEGHmDSP3as=" providerId="None" clId="Web-{6DC1D290-DC45-4B22-B9F2-6D9D010A7786}" dt="2022-01-04T18:50:44.749" v="21"/>
          <ac:spMkLst>
            <pc:docMk/>
            <pc:sldMk cId="2027849315" sldId="261"/>
            <ac:spMk id="10" creationId="{2D09A5C8-5C39-4348-B9F7-E0099B8750DB}"/>
          </ac:spMkLst>
        </pc:spChg>
        <pc:spChg chg="del">
          <ac:chgData name="Aren Paster" userId="gc8yRnc2xI7d4wdiZNZosttmCtl+iWKinEGHmDSP3as=" providerId="None" clId="Web-{6DC1D290-DC45-4B22-B9F2-6D9D010A7786}" dt="2022-01-04T18:50:44.749" v="20"/>
          <ac:spMkLst>
            <pc:docMk/>
            <pc:sldMk cId="2027849315" sldId="261"/>
            <ac:spMk id="12" creationId="{A1849DA2-B5F9-4B8E-A2D9-0CABF6E88AD4}"/>
          </ac:spMkLst>
        </pc:spChg>
        <pc:spChg chg="del">
          <ac:chgData name="Aren Paster" userId="gc8yRnc2xI7d4wdiZNZosttmCtl+iWKinEGHmDSP3as=" providerId="None" clId="Web-{6DC1D290-DC45-4B22-B9F2-6D9D010A7786}" dt="2022-01-04T18:50:44.749" v="19"/>
          <ac:spMkLst>
            <pc:docMk/>
            <pc:sldMk cId="2027849315" sldId="261"/>
            <ac:spMk id="14" creationId="{DE2D967C-9652-4F77-B086-00A27B833167}"/>
          </ac:spMkLst>
        </pc:spChg>
        <pc:spChg chg="del">
          <ac:chgData name="Aren Paster" userId="gc8yRnc2xI7d4wdiZNZosttmCtl+iWKinEGHmDSP3as=" providerId="None" clId="Web-{6DC1D290-DC45-4B22-B9F2-6D9D010A7786}" dt="2022-01-04T18:50:51.796" v="26"/>
          <ac:spMkLst>
            <pc:docMk/>
            <pc:sldMk cId="2027849315" sldId="261"/>
            <ac:spMk id="16" creationId="{917CAD0D-8500-4D6A-AD70-1685BCB1CB35}"/>
          </ac:spMkLst>
        </pc:spChg>
        <pc:spChg chg="del">
          <ac:chgData name="Aren Paster" userId="gc8yRnc2xI7d4wdiZNZosttmCtl+iWKinEGHmDSP3as=" providerId="None" clId="Web-{6DC1D290-DC45-4B22-B9F2-6D9D010A7786}" dt="2022-01-04T18:50:44.749" v="18"/>
          <ac:spMkLst>
            <pc:docMk/>
            <pc:sldMk cId="2027849315" sldId="261"/>
            <ac:spMk id="18" creationId="{A3EF4384-9BD6-4654-8422-37A3079445BB}"/>
          </ac:spMkLst>
        </pc:spChg>
        <pc:spChg chg="del">
          <ac:chgData name="Aren Paster" userId="gc8yRnc2xI7d4wdiZNZosttmCtl+iWKinEGHmDSP3as=" providerId="None" clId="Web-{6DC1D290-DC45-4B22-B9F2-6D9D010A7786}" dt="2022-01-04T18:50:44.749" v="17"/>
          <ac:spMkLst>
            <pc:docMk/>
            <pc:sldMk cId="2027849315" sldId="261"/>
            <ac:spMk id="20" creationId="{1C78B250-ABC5-4A09-9901-1C4DFA8AA4D6}"/>
          </ac:spMkLst>
        </pc:spChg>
        <pc:spChg chg="del">
          <ac:chgData name="Aren Paster" userId="gc8yRnc2xI7d4wdiZNZosttmCtl+iWKinEGHmDSP3as=" providerId="None" clId="Web-{6DC1D290-DC45-4B22-B9F2-6D9D010A7786}" dt="2022-01-04T18:50:44.749" v="16"/>
          <ac:spMkLst>
            <pc:docMk/>
            <pc:sldMk cId="2027849315" sldId="261"/>
            <ac:spMk id="22" creationId="{2D127A6B-89A5-4899-B00A-1697ED8C1164}"/>
          </ac:spMkLst>
        </pc:spChg>
        <pc:spChg chg="del">
          <ac:chgData name="Aren Paster" userId="gc8yRnc2xI7d4wdiZNZosttmCtl+iWKinEGHmDSP3as=" providerId="None" clId="Web-{6DC1D290-DC45-4B22-B9F2-6D9D010A7786}" dt="2022-01-04T18:50:48.546" v="23"/>
          <ac:spMkLst>
            <pc:docMk/>
            <pc:sldMk cId="2027849315" sldId="261"/>
            <ac:spMk id="24" creationId="{D40BFA1F-7D01-45F1-BA8F-0026F57D1DD0}"/>
          </ac:spMkLst>
        </pc:spChg>
        <pc:spChg chg="del">
          <ac:chgData name="Aren Paster" userId="gc8yRnc2xI7d4wdiZNZosttmCtl+iWKinEGHmDSP3as=" providerId="None" clId="Web-{6DC1D290-DC45-4B22-B9F2-6D9D010A7786}" dt="2022-01-04T18:50:44.749" v="15"/>
          <ac:spMkLst>
            <pc:docMk/>
            <pc:sldMk cId="2027849315" sldId="261"/>
            <ac:spMk id="26" creationId="{72C78506-B59B-4806-8479-D5490E1EC1DF}"/>
          </ac:spMkLst>
        </pc:spChg>
        <pc:spChg chg="del">
          <ac:chgData name="Aren Paster" userId="gc8yRnc2xI7d4wdiZNZosttmCtl+iWKinEGHmDSP3as=" providerId="None" clId="Web-{6DC1D290-DC45-4B22-B9F2-6D9D010A7786}" dt="2022-01-04T18:50:44.749" v="14"/>
          <ac:spMkLst>
            <pc:docMk/>
            <pc:sldMk cId="2027849315" sldId="261"/>
            <ac:spMk id="28" creationId="{76B3561B-6BFE-4190-ACD3-D969B14E29BB}"/>
          </ac:spMkLst>
        </pc:spChg>
        <pc:spChg chg="del">
          <ac:chgData name="Aren Paster" userId="gc8yRnc2xI7d4wdiZNZosttmCtl+iWKinEGHmDSP3as=" providerId="None" clId="Web-{6DC1D290-DC45-4B22-B9F2-6D9D010A7786}" dt="2022-01-04T18:50:44.749" v="13"/>
          <ac:spMkLst>
            <pc:docMk/>
            <pc:sldMk cId="2027849315" sldId="261"/>
            <ac:spMk id="30" creationId="{4678AF62-9620-44CD-901D-3A074D276695}"/>
          </ac:spMkLst>
        </pc:spChg>
        <pc:spChg chg="del">
          <ac:chgData name="Aren Paster" userId="gc8yRnc2xI7d4wdiZNZosttmCtl+iWKinEGHmDSP3as=" providerId="None" clId="Web-{6DC1D290-DC45-4B22-B9F2-6D9D010A7786}" dt="2022-01-04T18:50:44.749" v="12"/>
          <ac:spMkLst>
            <pc:docMk/>
            <pc:sldMk cId="2027849315" sldId="261"/>
            <ac:spMk id="32" creationId="{6133E800-7B59-4727-900F-132A497D0191}"/>
          </ac:spMkLst>
        </pc:spChg>
        <pc:spChg chg="del">
          <ac:chgData name="Aren Paster" userId="gc8yRnc2xI7d4wdiZNZosttmCtl+iWKinEGHmDSP3as=" providerId="None" clId="Web-{6DC1D290-DC45-4B22-B9F2-6D9D010A7786}" dt="2022-01-04T18:50:44.734" v="11"/>
          <ac:spMkLst>
            <pc:docMk/>
            <pc:sldMk cId="2027849315" sldId="261"/>
            <ac:spMk id="34" creationId="{C031402D-BF49-45B0-AC2C-61F0F16E4D5E}"/>
          </ac:spMkLst>
        </pc:spChg>
        <pc:spChg chg="del">
          <ac:chgData name="Aren Paster" userId="gc8yRnc2xI7d4wdiZNZosttmCtl+iWKinEGHmDSP3as=" providerId="None" clId="Web-{6DC1D290-DC45-4B22-B9F2-6D9D010A7786}" dt="2022-01-04T18:50:44.734" v="10"/>
          <ac:spMkLst>
            <pc:docMk/>
            <pc:sldMk cId="2027849315" sldId="261"/>
            <ac:spMk id="36" creationId="{F17246EB-044B-4195-A5C0-CE86A5BEC41C}"/>
          </ac:spMkLst>
        </pc:spChg>
        <pc:spChg chg="del">
          <ac:chgData name="Aren Paster" userId="gc8yRnc2xI7d4wdiZNZosttmCtl+iWKinEGHmDSP3as=" providerId="None" clId="Web-{6DC1D290-DC45-4B22-B9F2-6D9D010A7786}" dt="2022-01-04T18:50:44.734" v="9"/>
          <ac:spMkLst>
            <pc:docMk/>
            <pc:sldMk cId="2027849315" sldId="261"/>
            <ac:spMk id="38" creationId="{22B268AA-FF2D-4F46-AE02-24675A28D6D1}"/>
          </ac:spMkLst>
        </pc:spChg>
        <pc:spChg chg="del">
          <ac:chgData name="Aren Paster" userId="gc8yRnc2xI7d4wdiZNZosttmCtl+iWKinEGHmDSP3as=" providerId="None" clId="Web-{6DC1D290-DC45-4B22-B9F2-6D9D010A7786}" dt="2022-01-04T18:50:44.734" v="8"/>
          <ac:spMkLst>
            <pc:docMk/>
            <pc:sldMk cId="2027849315" sldId="261"/>
            <ac:spMk id="40" creationId="{233E8D44-DC52-4885-ACF6-92BAB52D4E37}"/>
          </ac:spMkLst>
        </pc:spChg>
        <pc:spChg chg="del">
          <ac:chgData name="Aren Paster" userId="gc8yRnc2xI7d4wdiZNZosttmCtl+iWKinEGHmDSP3as=" providerId="None" clId="Web-{6DC1D290-DC45-4B22-B9F2-6D9D010A7786}" dt="2022-01-04T18:50:49.156" v="24"/>
          <ac:spMkLst>
            <pc:docMk/>
            <pc:sldMk cId="2027849315" sldId="261"/>
            <ac:spMk id="42" creationId="{72D329D5-9218-4524-A837-F26A5E9BB129}"/>
          </ac:spMkLst>
        </pc:spChg>
        <pc:spChg chg="del">
          <ac:chgData name="Aren Paster" userId="gc8yRnc2xI7d4wdiZNZosttmCtl+iWKinEGHmDSP3as=" providerId="None" clId="Web-{6DC1D290-DC45-4B22-B9F2-6D9D010A7786}" dt="2022-01-04T18:50:44.734" v="7"/>
          <ac:spMkLst>
            <pc:docMk/>
            <pc:sldMk cId="2027849315" sldId="261"/>
            <ac:spMk id="44" creationId="{CF3DA72C-7C49-4C3C-9EA7-CD51CF837F92}"/>
          </ac:spMkLst>
        </pc:spChg>
        <pc:spChg chg="del">
          <ac:chgData name="Aren Paster" userId="gc8yRnc2xI7d4wdiZNZosttmCtl+iWKinEGHmDSP3as=" providerId="None" clId="Web-{6DC1D290-DC45-4B22-B9F2-6D9D010A7786}" dt="2022-01-04T18:50:44.734" v="6"/>
          <ac:spMkLst>
            <pc:docMk/>
            <pc:sldMk cId="2027849315" sldId="261"/>
            <ac:spMk id="46" creationId="{C5A4B431-0C46-4576-8FCB-03EAE66F26F1}"/>
          </ac:spMkLst>
        </pc:spChg>
        <pc:spChg chg="del">
          <ac:chgData name="Aren Paster" userId="gc8yRnc2xI7d4wdiZNZosttmCtl+iWKinEGHmDSP3as=" providerId="None" clId="Web-{6DC1D290-DC45-4B22-B9F2-6D9D010A7786}" dt="2022-01-04T18:50:44.734" v="5"/>
          <ac:spMkLst>
            <pc:docMk/>
            <pc:sldMk cId="2027849315" sldId="261"/>
            <ac:spMk id="48" creationId="{CE2AA040-8813-4B75-AEA4-2B7F7C3396AB}"/>
          </ac:spMkLst>
        </pc:spChg>
        <pc:spChg chg="del">
          <ac:chgData name="Aren Paster" userId="gc8yRnc2xI7d4wdiZNZosttmCtl+iWKinEGHmDSP3as=" providerId="None" clId="Web-{6DC1D290-DC45-4B22-B9F2-6D9D010A7786}" dt="2022-01-04T18:50:44.734" v="4"/>
          <ac:spMkLst>
            <pc:docMk/>
            <pc:sldMk cId="2027849315" sldId="261"/>
            <ac:spMk id="50" creationId="{36C2D757-3F03-4775-8310-39301E0B3E44}"/>
          </ac:spMkLst>
        </pc:spChg>
        <pc:spChg chg="del">
          <ac:chgData name="Aren Paster" userId="gc8yRnc2xI7d4wdiZNZosttmCtl+iWKinEGHmDSP3as=" providerId="None" clId="Web-{6DC1D290-DC45-4B22-B9F2-6D9D010A7786}" dt="2022-01-04T18:50:44.734" v="3"/>
          <ac:spMkLst>
            <pc:docMk/>
            <pc:sldMk cId="2027849315" sldId="261"/>
            <ac:spMk id="52" creationId="{5A497ED2-7E3A-4570-B598-013B21B96F87}"/>
          </ac:spMkLst>
        </pc:spChg>
        <pc:spChg chg="del">
          <ac:chgData name="Aren Paster" userId="gc8yRnc2xI7d4wdiZNZosttmCtl+iWKinEGHmDSP3as=" providerId="None" clId="Web-{6DC1D290-DC45-4B22-B9F2-6D9D010A7786}" dt="2022-01-04T18:50:44.734" v="2"/>
          <ac:spMkLst>
            <pc:docMk/>
            <pc:sldMk cId="2027849315" sldId="261"/>
            <ac:spMk id="54" creationId="{712C6266-6823-48E5-9C98-0805CFE5DFFA}"/>
          </ac:spMkLst>
        </pc:spChg>
        <pc:spChg chg="del">
          <ac:chgData name="Aren Paster" userId="gc8yRnc2xI7d4wdiZNZosttmCtl+iWKinEGHmDSP3as=" providerId="None" clId="Web-{6DC1D290-DC45-4B22-B9F2-6D9D010A7786}" dt="2022-01-04T18:50:44.734" v="1"/>
          <ac:spMkLst>
            <pc:docMk/>
            <pc:sldMk cId="2027849315" sldId="261"/>
            <ac:spMk id="56" creationId="{A9C993F7-7369-4380-80DD-D0EBCE4DC78F}"/>
          </ac:spMkLst>
        </pc:spChg>
        <pc:spChg chg="del">
          <ac:chgData name="Aren Paster" userId="gc8yRnc2xI7d4wdiZNZosttmCtl+iWKinEGHmDSP3as=" providerId="None" clId="Web-{6DC1D290-DC45-4B22-B9F2-6D9D010A7786}" dt="2022-01-04T18:50:44.734" v="0"/>
          <ac:spMkLst>
            <pc:docMk/>
            <pc:sldMk cId="2027849315" sldId="261"/>
            <ac:spMk id="58" creationId="{7A83546D-B9D0-45B2-ADA7-A631BADACF38}"/>
          </ac:spMkLst>
        </pc:spChg>
      </pc:sldChg>
      <pc:sldChg chg="delSp">
        <pc:chgData name="Aren Paster" userId="gc8yRnc2xI7d4wdiZNZosttmCtl+iWKinEGHmDSP3as=" providerId="None" clId="Web-{6DC1D290-DC45-4B22-B9F2-6D9D010A7786}" dt="2022-01-04T18:51:01.499" v="53"/>
        <pc:sldMkLst>
          <pc:docMk/>
          <pc:sldMk cId="23391863" sldId="266"/>
        </pc:sldMkLst>
        <pc:spChg chg="del">
          <ac:chgData name="Aren Paster" userId="gc8yRnc2xI7d4wdiZNZosttmCtl+iWKinEGHmDSP3as=" providerId="None" clId="Web-{6DC1D290-DC45-4B22-B9F2-6D9D010A7786}" dt="2022-01-04T18:51:01.499" v="52"/>
          <ac:spMkLst>
            <pc:docMk/>
            <pc:sldMk cId="23391863" sldId="266"/>
            <ac:spMk id="5" creationId="{C2B868AD-8F89-43CA-9BC6-B08B905770EB}"/>
          </ac:spMkLst>
        </pc:spChg>
        <pc:spChg chg="del">
          <ac:chgData name="Aren Paster" userId="gc8yRnc2xI7d4wdiZNZosttmCtl+iWKinEGHmDSP3as=" providerId="None" clId="Web-{6DC1D290-DC45-4B22-B9F2-6D9D010A7786}" dt="2022-01-04T18:51:01.499" v="53"/>
          <ac:spMkLst>
            <pc:docMk/>
            <pc:sldMk cId="23391863" sldId="266"/>
            <ac:spMk id="6" creationId="{1E2E49DD-721B-4CC1-91AD-62E59CECB476}"/>
          </ac:spMkLst>
        </pc:spChg>
        <pc:spChg chg="del">
          <ac:chgData name="Aren Paster" userId="gc8yRnc2xI7d4wdiZNZosttmCtl+iWKinEGHmDSP3as=" providerId="None" clId="Web-{6DC1D290-DC45-4B22-B9F2-6D9D010A7786}" dt="2022-01-04T18:51:01.499" v="51"/>
          <ac:spMkLst>
            <pc:docMk/>
            <pc:sldMk cId="23391863" sldId="266"/>
            <ac:spMk id="7" creationId="{E8198257-B5FF-479E-808E-94895B471CB9}"/>
          </ac:spMkLst>
        </pc:spChg>
        <pc:spChg chg="del">
          <ac:chgData name="Aren Paster" userId="gc8yRnc2xI7d4wdiZNZosttmCtl+iWKinEGHmDSP3as=" providerId="None" clId="Web-{6DC1D290-DC45-4B22-B9F2-6D9D010A7786}" dt="2022-01-04T18:51:01.499" v="50"/>
          <ac:spMkLst>
            <pc:docMk/>
            <pc:sldMk cId="23391863" sldId="266"/>
            <ac:spMk id="8" creationId="{41D82A94-09FB-4B90-8B92-9E8AD01135D9}"/>
          </ac:spMkLst>
        </pc:spChg>
        <pc:spChg chg="del">
          <ac:chgData name="Aren Paster" userId="gc8yRnc2xI7d4wdiZNZosttmCtl+iWKinEGHmDSP3as=" providerId="None" clId="Web-{6DC1D290-DC45-4B22-B9F2-6D9D010A7786}" dt="2022-01-04T18:51:01.484" v="49"/>
          <ac:spMkLst>
            <pc:docMk/>
            <pc:sldMk cId="23391863" sldId="266"/>
            <ac:spMk id="9" creationId="{27B39960-9581-461C-8E3D-83CA053EC551}"/>
          </ac:spMkLst>
        </pc:spChg>
        <pc:spChg chg="del">
          <ac:chgData name="Aren Paster" userId="gc8yRnc2xI7d4wdiZNZosttmCtl+iWKinEGHmDSP3as=" providerId="None" clId="Web-{6DC1D290-DC45-4B22-B9F2-6D9D010A7786}" dt="2022-01-04T18:51:01.484" v="48"/>
          <ac:spMkLst>
            <pc:docMk/>
            <pc:sldMk cId="23391863" sldId="266"/>
            <ac:spMk id="10" creationId="{F5CE89A7-FCB3-490E-937E-BC9FE2B3AACD}"/>
          </ac:spMkLst>
        </pc:spChg>
        <pc:spChg chg="del">
          <ac:chgData name="Aren Paster" userId="gc8yRnc2xI7d4wdiZNZosttmCtl+iWKinEGHmDSP3as=" providerId="None" clId="Web-{6DC1D290-DC45-4B22-B9F2-6D9D010A7786}" dt="2022-01-04T18:51:01.484" v="47"/>
          <ac:spMkLst>
            <pc:docMk/>
            <pc:sldMk cId="23391863" sldId="266"/>
            <ac:spMk id="11" creationId="{10A9B099-F54D-4993-945E-A56A09B9B23F}"/>
          </ac:spMkLst>
        </pc:spChg>
        <pc:spChg chg="del">
          <ac:chgData name="Aren Paster" userId="gc8yRnc2xI7d4wdiZNZosttmCtl+iWKinEGHmDSP3as=" providerId="None" clId="Web-{6DC1D290-DC45-4B22-B9F2-6D9D010A7786}" dt="2022-01-04T18:51:01.484" v="46"/>
          <ac:spMkLst>
            <pc:docMk/>
            <pc:sldMk cId="23391863" sldId="266"/>
            <ac:spMk id="12" creationId="{FE62F466-753B-46A7-BF8D-FEFFCDBDE224}"/>
          </ac:spMkLst>
        </pc:spChg>
        <pc:spChg chg="del">
          <ac:chgData name="Aren Paster" userId="gc8yRnc2xI7d4wdiZNZosttmCtl+iWKinEGHmDSP3as=" providerId="None" clId="Web-{6DC1D290-DC45-4B22-B9F2-6D9D010A7786}" dt="2022-01-04T18:51:01.484" v="45"/>
          <ac:spMkLst>
            <pc:docMk/>
            <pc:sldMk cId="23391863" sldId="266"/>
            <ac:spMk id="13" creationId="{D19FC13C-62D2-4085-98A8-35AE7423EF9F}"/>
          </ac:spMkLst>
        </pc:spChg>
        <pc:spChg chg="del">
          <ac:chgData name="Aren Paster" userId="gc8yRnc2xI7d4wdiZNZosttmCtl+iWKinEGHmDSP3as=" providerId="None" clId="Web-{6DC1D290-DC45-4B22-B9F2-6D9D010A7786}" dt="2022-01-04T18:51:01.484" v="44"/>
          <ac:spMkLst>
            <pc:docMk/>
            <pc:sldMk cId="23391863" sldId="266"/>
            <ac:spMk id="14" creationId="{95136515-CD96-4CF6-A071-70213FD234C9}"/>
          </ac:spMkLst>
        </pc:spChg>
        <pc:spChg chg="del">
          <ac:chgData name="Aren Paster" userId="gc8yRnc2xI7d4wdiZNZosttmCtl+iWKinEGHmDSP3as=" providerId="None" clId="Web-{6DC1D290-DC45-4B22-B9F2-6D9D010A7786}" dt="2022-01-04T18:51:01.484" v="43"/>
          <ac:spMkLst>
            <pc:docMk/>
            <pc:sldMk cId="23391863" sldId="266"/>
            <ac:spMk id="15" creationId="{0D873666-4F3A-48FA-95CA-AF4466AF8253}"/>
          </ac:spMkLst>
        </pc:spChg>
        <pc:spChg chg="del">
          <ac:chgData name="Aren Paster" userId="gc8yRnc2xI7d4wdiZNZosttmCtl+iWKinEGHmDSP3as=" providerId="None" clId="Web-{6DC1D290-DC45-4B22-B9F2-6D9D010A7786}" dt="2022-01-04T18:51:01.484" v="42"/>
          <ac:spMkLst>
            <pc:docMk/>
            <pc:sldMk cId="23391863" sldId="266"/>
            <ac:spMk id="16" creationId="{20F65FB4-A175-457C-8E11-5A6C077D643F}"/>
          </ac:spMkLst>
        </pc:spChg>
        <pc:spChg chg="del">
          <ac:chgData name="Aren Paster" userId="gc8yRnc2xI7d4wdiZNZosttmCtl+iWKinEGHmDSP3as=" providerId="None" clId="Web-{6DC1D290-DC45-4B22-B9F2-6D9D010A7786}" dt="2022-01-04T18:51:01.484" v="41"/>
          <ac:spMkLst>
            <pc:docMk/>
            <pc:sldMk cId="23391863" sldId="266"/>
            <ac:spMk id="17" creationId="{63C62F88-6477-47E8-9FCA-9FE66A2FB802}"/>
          </ac:spMkLst>
        </pc:spChg>
        <pc:spChg chg="del">
          <ac:chgData name="Aren Paster" userId="gc8yRnc2xI7d4wdiZNZosttmCtl+iWKinEGHmDSP3as=" providerId="None" clId="Web-{6DC1D290-DC45-4B22-B9F2-6D9D010A7786}" dt="2022-01-04T18:51:01.484" v="40"/>
          <ac:spMkLst>
            <pc:docMk/>
            <pc:sldMk cId="23391863" sldId="266"/>
            <ac:spMk id="18" creationId="{D9461B49-CB39-4EF4-8D5D-1FB6392F3B4F}"/>
          </ac:spMkLst>
        </pc:spChg>
        <pc:spChg chg="del">
          <ac:chgData name="Aren Paster" userId="gc8yRnc2xI7d4wdiZNZosttmCtl+iWKinEGHmDSP3as=" providerId="None" clId="Web-{6DC1D290-DC45-4B22-B9F2-6D9D010A7786}" dt="2022-01-04T18:51:01.484" v="39"/>
          <ac:spMkLst>
            <pc:docMk/>
            <pc:sldMk cId="23391863" sldId="266"/>
            <ac:spMk id="19" creationId="{9C390550-162C-4DBD-BBD7-68248B99F930}"/>
          </ac:spMkLst>
        </pc:spChg>
        <pc:spChg chg="del">
          <ac:chgData name="Aren Paster" userId="gc8yRnc2xI7d4wdiZNZosttmCtl+iWKinEGHmDSP3as=" providerId="None" clId="Web-{6DC1D290-DC45-4B22-B9F2-6D9D010A7786}" dt="2022-01-04T18:51:01.484" v="38"/>
          <ac:spMkLst>
            <pc:docMk/>
            <pc:sldMk cId="23391863" sldId="266"/>
            <ac:spMk id="20" creationId="{E157EF89-9455-4032-8B0D-4D9D0599F466}"/>
          </ac:spMkLst>
        </pc:spChg>
        <pc:spChg chg="del">
          <ac:chgData name="Aren Paster" userId="gc8yRnc2xI7d4wdiZNZosttmCtl+iWKinEGHmDSP3as=" providerId="None" clId="Web-{6DC1D290-DC45-4B22-B9F2-6D9D010A7786}" dt="2022-01-04T18:51:01.484" v="37"/>
          <ac:spMkLst>
            <pc:docMk/>
            <pc:sldMk cId="23391863" sldId="266"/>
            <ac:spMk id="21" creationId="{092FE843-A691-4764-93F6-1D46D77DF8B0}"/>
          </ac:spMkLst>
        </pc:spChg>
        <pc:spChg chg="del">
          <ac:chgData name="Aren Paster" userId="gc8yRnc2xI7d4wdiZNZosttmCtl+iWKinEGHmDSP3as=" providerId="None" clId="Web-{6DC1D290-DC45-4B22-B9F2-6D9D010A7786}" dt="2022-01-04T18:51:01.468" v="36"/>
          <ac:spMkLst>
            <pc:docMk/>
            <pc:sldMk cId="23391863" sldId="266"/>
            <ac:spMk id="22" creationId="{E65CD884-409F-486E-86BA-1B1860A937DE}"/>
          </ac:spMkLst>
        </pc:spChg>
        <pc:spChg chg="del">
          <ac:chgData name="Aren Paster" userId="gc8yRnc2xI7d4wdiZNZosttmCtl+iWKinEGHmDSP3as=" providerId="None" clId="Web-{6DC1D290-DC45-4B22-B9F2-6D9D010A7786}" dt="2022-01-04T18:51:01.468" v="35"/>
          <ac:spMkLst>
            <pc:docMk/>
            <pc:sldMk cId="23391863" sldId="266"/>
            <ac:spMk id="23" creationId="{AFD069AC-1E4E-4C7E-AD21-3812B4F61914}"/>
          </ac:spMkLst>
        </pc:spChg>
        <pc:spChg chg="del">
          <ac:chgData name="Aren Paster" userId="gc8yRnc2xI7d4wdiZNZosttmCtl+iWKinEGHmDSP3as=" providerId="None" clId="Web-{6DC1D290-DC45-4B22-B9F2-6D9D010A7786}" dt="2022-01-04T18:51:01.468" v="34"/>
          <ac:spMkLst>
            <pc:docMk/>
            <pc:sldMk cId="23391863" sldId="266"/>
            <ac:spMk id="24" creationId="{C4CD1421-32C6-4A5C-9FDF-924FE2BE7748}"/>
          </ac:spMkLst>
        </pc:spChg>
        <pc:spChg chg="del">
          <ac:chgData name="Aren Paster" userId="gc8yRnc2xI7d4wdiZNZosttmCtl+iWKinEGHmDSP3as=" providerId="None" clId="Web-{6DC1D290-DC45-4B22-B9F2-6D9D010A7786}" dt="2022-01-04T18:51:01.468" v="33"/>
          <ac:spMkLst>
            <pc:docMk/>
            <pc:sldMk cId="23391863" sldId="266"/>
            <ac:spMk id="25" creationId="{A1788364-2221-491A-89CD-76F5D20FBF84}"/>
          </ac:spMkLst>
        </pc:spChg>
        <pc:spChg chg="del">
          <ac:chgData name="Aren Paster" userId="gc8yRnc2xI7d4wdiZNZosttmCtl+iWKinEGHmDSP3as=" providerId="None" clId="Web-{6DC1D290-DC45-4B22-B9F2-6D9D010A7786}" dt="2022-01-04T18:51:01.468" v="32"/>
          <ac:spMkLst>
            <pc:docMk/>
            <pc:sldMk cId="23391863" sldId="266"/>
            <ac:spMk id="26" creationId="{224DC162-4D1C-4944-BF92-E100A506B83C}"/>
          </ac:spMkLst>
        </pc:spChg>
        <pc:spChg chg="del">
          <ac:chgData name="Aren Paster" userId="gc8yRnc2xI7d4wdiZNZosttmCtl+iWKinEGHmDSP3as=" providerId="None" clId="Web-{6DC1D290-DC45-4B22-B9F2-6D9D010A7786}" dt="2022-01-04T18:51:01.468" v="31"/>
          <ac:spMkLst>
            <pc:docMk/>
            <pc:sldMk cId="23391863" sldId="266"/>
            <ac:spMk id="27" creationId="{3BBECB87-2AC2-421E-A7A3-F1C39E1FE90D}"/>
          </ac:spMkLst>
        </pc:spChg>
        <pc:spChg chg="del">
          <ac:chgData name="Aren Paster" userId="gc8yRnc2xI7d4wdiZNZosttmCtl+iWKinEGHmDSP3as=" providerId="None" clId="Web-{6DC1D290-DC45-4B22-B9F2-6D9D010A7786}" dt="2022-01-04T18:51:01.468" v="30"/>
          <ac:spMkLst>
            <pc:docMk/>
            <pc:sldMk cId="23391863" sldId="266"/>
            <ac:spMk id="28" creationId="{F3F9652F-EDA1-44FE-B8B6-600E520BE7A9}"/>
          </ac:spMkLst>
        </pc:spChg>
        <pc:spChg chg="del">
          <ac:chgData name="Aren Paster" userId="gc8yRnc2xI7d4wdiZNZosttmCtl+iWKinEGHmDSP3as=" providerId="None" clId="Web-{6DC1D290-DC45-4B22-B9F2-6D9D010A7786}" dt="2022-01-04T18:51:01.468" v="29"/>
          <ac:spMkLst>
            <pc:docMk/>
            <pc:sldMk cId="23391863" sldId="266"/>
            <ac:spMk id="29" creationId="{814A7591-28CC-40F7-B911-03257ABE6D22}"/>
          </ac:spMkLst>
        </pc:spChg>
        <pc:spChg chg="del">
          <ac:chgData name="Aren Paster" userId="gc8yRnc2xI7d4wdiZNZosttmCtl+iWKinEGHmDSP3as=" providerId="None" clId="Web-{6DC1D290-DC45-4B22-B9F2-6D9D010A7786}" dt="2022-01-04T18:51:01.468" v="28"/>
          <ac:spMkLst>
            <pc:docMk/>
            <pc:sldMk cId="23391863" sldId="266"/>
            <ac:spMk id="30" creationId="{D144FBD8-1844-4FFD-AE74-6998AF6B8C09}"/>
          </ac:spMkLst>
        </pc:spChg>
        <pc:spChg chg="del">
          <ac:chgData name="Aren Paster" userId="gc8yRnc2xI7d4wdiZNZosttmCtl+iWKinEGHmDSP3as=" providerId="None" clId="Web-{6DC1D290-DC45-4B22-B9F2-6D9D010A7786}" dt="2022-01-04T18:51:01.468" v="27"/>
          <ac:spMkLst>
            <pc:docMk/>
            <pc:sldMk cId="23391863" sldId="266"/>
            <ac:spMk id="31" creationId="{424FDB86-212F-4685-B979-DB443F8F5DD1}"/>
          </ac:spMkLst>
        </pc:spChg>
      </pc:sldChg>
      <pc:sldChg chg="delSp">
        <pc:chgData name="Aren Paster" userId="gc8yRnc2xI7d4wdiZNZosttmCtl+iWKinEGHmDSP3as=" providerId="None" clId="Web-{6DC1D290-DC45-4B22-B9F2-6D9D010A7786}" dt="2022-01-04T18:51:05.734" v="80"/>
        <pc:sldMkLst>
          <pc:docMk/>
          <pc:sldMk cId="2472592260" sldId="267"/>
        </pc:sldMkLst>
        <pc:spChg chg="del">
          <ac:chgData name="Aren Paster" userId="gc8yRnc2xI7d4wdiZNZosttmCtl+iWKinEGHmDSP3as=" providerId="None" clId="Web-{6DC1D290-DC45-4B22-B9F2-6D9D010A7786}" dt="2022-01-04T18:51:05.734" v="80"/>
          <ac:spMkLst>
            <pc:docMk/>
            <pc:sldMk cId="2472592260" sldId="267"/>
            <ac:spMk id="3" creationId="{7E2EFAF9-FA70-4C9C-8E87-9FE73016D4B9}"/>
          </ac:spMkLst>
        </pc:spChg>
        <pc:spChg chg="del">
          <ac:chgData name="Aren Paster" userId="gc8yRnc2xI7d4wdiZNZosttmCtl+iWKinEGHmDSP3as=" providerId="None" clId="Web-{6DC1D290-DC45-4B22-B9F2-6D9D010A7786}" dt="2022-01-04T18:51:05.734" v="79"/>
          <ac:spMkLst>
            <pc:docMk/>
            <pc:sldMk cId="2472592260" sldId="267"/>
            <ac:spMk id="8" creationId="{39CE75CE-534C-4C14-A3FE-5341443E6FE1}"/>
          </ac:spMkLst>
        </pc:spChg>
        <pc:spChg chg="del">
          <ac:chgData name="Aren Paster" userId="gc8yRnc2xI7d4wdiZNZosttmCtl+iWKinEGHmDSP3as=" providerId="None" clId="Web-{6DC1D290-DC45-4B22-B9F2-6D9D010A7786}" dt="2022-01-04T18:51:05.734" v="78"/>
          <ac:spMkLst>
            <pc:docMk/>
            <pc:sldMk cId="2472592260" sldId="267"/>
            <ac:spMk id="10" creationId="{48A46D6C-9429-4B2B-810A-BEC73460C328}"/>
          </ac:spMkLst>
        </pc:spChg>
        <pc:spChg chg="del">
          <ac:chgData name="Aren Paster" userId="gc8yRnc2xI7d4wdiZNZosttmCtl+iWKinEGHmDSP3as=" providerId="None" clId="Web-{6DC1D290-DC45-4B22-B9F2-6D9D010A7786}" dt="2022-01-04T18:51:05.734" v="77"/>
          <ac:spMkLst>
            <pc:docMk/>
            <pc:sldMk cId="2472592260" sldId="267"/>
            <ac:spMk id="12" creationId="{E78F5293-46C7-490E-B9D9-91752A46549A}"/>
          </ac:spMkLst>
        </pc:spChg>
        <pc:spChg chg="del">
          <ac:chgData name="Aren Paster" userId="gc8yRnc2xI7d4wdiZNZosttmCtl+iWKinEGHmDSP3as=" providerId="None" clId="Web-{6DC1D290-DC45-4B22-B9F2-6D9D010A7786}" dt="2022-01-04T18:51:05.734" v="76"/>
          <ac:spMkLst>
            <pc:docMk/>
            <pc:sldMk cId="2472592260" sldId="267"/>
            <ac:spMk id="14" creationId="{86E48F81-5644-41BE-AFFE-23F22D7FA5DB}"/>
          </ac:spMkLst>
        </pc:spChg>
        <pc:spChg chg="del">
          <ac:chgData name="Aren Paster" userId="gc8yRnc2xI7d4wdiZNZosttmCtl+iWKinEGHmDSP3as=" providerId="None" clId="Web-{6DC1D290-DC45-4B22-B9F2-6D9D010A7786}" dt="2022-01-04T18:51:05.734" v="75"/>
          <ac:spMkLst>
            <pc:docMk/>
            <pc:sldMk cId="2472592260" sldId="267"/>
            <ac:spMk id="16" creationId="{A924D0A6-0A9A-4636-82C9-F88712C6CE96}"/>
          </ac:spMkLst>
        </pc:spChg>
        <pc:spChg chg="del">
          <ac:chgData name="Aren Paster" userId="gc8yRnc2xI7d4wdiZNZosttmCtl+iWKinEGHmDSP3as=" providerId="None" clId="Web-{6DC1D290-DC45-4B22-B9F2-6D9D010A7786}" dt="2022-01-04T18:51:05.734" v="74"/>
          <ac:spMkLst>
            <pc:docMk/>
            <pc:sldMk cId="2472592260" sldId="267"/>
            <ac:spMk id="18" creationId="{C9B47D3A-F922-448C-A2F7-94AAF4FACCD5}"/>
          </ac:spMkLst>
        </pc:spChg>
        <pc:spChg chg="del">
          <ac:chgData name="Aren Paster" userId="gc8yRnc2xI7d4wdiZNZosttmCtl+iWKinEGHmDSP3as=" providerId="None" clId="Web-{6DC1D290-DC45-4B22-B9F2-6D9D010A7786}" dt="2022-01-04T18:51:05.734" v="73"/>
          <ac:spMkLst>
            <pc:docMk/>
            <pc:sldMk cId="2472592260" sldId="267"/>
            <ac:spMk id="20" creationId="{0CF32705-FFE8-4253-B5ED-2AFCF8BCD13B}"/>
          </ac:spMkLst>
        </pc:spChg>
        <pc:spChg chg="del">
          <ac:chgData name="Aren Paster" userId="gc8yRnc2xI7d4wdiZNZosttmCtl+iWKinEGHmDSP3as=" providerId="None" clId="Web-{6DC1D290-DC45-4B22-B9F2-6D9D010A7786}" dt="2022-01-04T18:51:05.734" v="72"/>
          <ac:spMkLst>
            <pc:docMk/>
            <pc:sldMk cId="2472592260" sldId="267"/>
            <ac:spMk id="22" creationId="{620399E5-B926-4B36-AB16-31845E39F33E}"/>
          </ac:spMkLst>
        </pc:spChg>
        <pc:spChg chg="del">
          <ac:chgData name="Aren Paster" userId="gc8yRnc2xI7d4wdiZNZosttmCtl+iWKinEGHmDSP3as=" providerId="None" clId="Web-{6DC1D290-DC45-4B22-B9F2-6D9D010A7786}" dt="2022-01-04T18:51:05.718" v="71"/>
          <ac:spMkLst>
            <pc:docMk/>
            <pc:sldMk cId="2472592260" sldId="267"/>
            <ac:spMk id="24" creationId="{12FF608E-F40A-468D-ACCD-2DF23CF2C5BA}"/>
          </ac:spMkLst>
        </pc:spChg>
        <pc:spChg chg="del">
          <ac:chgData name="Aren Paster" userId="gc8yRnc2xI7d4wdiZNZosttmCtl+iWKinEGHmDSP3as=" providerId="None" clId="Web-{6DC1D290-DC45-4B22-B9F2-6D9D010A7786}" dt="2022-01-04T18:51:05.718" v="70"/>
          <ac:spMkLst>
            <pc:docMk/>
            <pc:sldMk cId="2472592260" sldId="267"/>
            <ac:spMk id="26" creationId="{03FA2ECC-63B9-4EF5-ACF7-0D7041AC8B14}"/>
          </ac:spMkLst>
        </pc:spChg>
        <pc:spChg chg="del">
          <ac:chgData name="Aren Paster" userId="gc8yRnc2xI7d4wdiZNZosttmCtl+iWKinEGHmDSP3as=" providerId="None" clId="Web-{6DC1D290-DC45-4B22-B9F2-6D9D010A7786}" dt="2022-01-04T18:51:05.718" v="69"/>
          <ac:spMkLst>
            <pc:docMk/>
            <pc:sldMk cId="2472592260" sldId="267"/>
            <ac:spMk id="28" creationId="{E3EE71C6-9671-4A77-9E54-A1756634DDF4}"/>
          </ac:spMkLst>
        </pc:spChg>
        <pc:spChg chg="del">
          <ac:chgData name="Aren Paster" userId="gc8yRnc2xI7d4wdiZNZosttmCtl+iWKinEGHmDSP3as=" providerId="None" clId="Web-{6DC1D290-DC45-4B22-B9F2-6D9D010A7786}" dt="2022-01-04T18:51:05.718" v="68"/>
          <ac:spMkLst>
            <pc:docMk/>
            <pc:sldMk cId="2472592260" sldId="267"/>
            <ac:spMk id="30" creationId="{FB42EF1C-949F-4BF4-AE26-2C225660C9A7}"/>
          </ac:spMkLst>
        </pc:spChg>
        <pc:spChg chg="del">
          <ac:chgData name="Aren Paster" userId="gc8yRnc2xI7d4wdiZNZosttmCtl+iWKinEGHmDSP3as=" providerId="None" clId="Web-{6DC1D290-DC45-4B22-B9F2-6D9D010A7786}" dt="2022-01-04T18:51:05.718" v="67"/>
          <ac:spMkLst>
            <pc:docMk/>
            <pc:sldMk cId="2472592260" sldId="267"/>
            <ac:spMk id="32" creationId="{5429C0FB-0235-4B14-AD1C-51556A53DFC7}"/>
          </ac:spMkLst>
        </pc:spChg>
        <pc:spChg chg="del">
          <ac:chgData name="Aren Paster" userId="gc8yRnc2xI7d4wdiZNZosttmCtl+iWKinEGHmDSP3as=" providerId="None" clId="Web-{6DC1D290-DC45-4B22-B9F2-6D9D010A7786}" dt="2022-01-04T18:51:05.718" v="66"/>
          <ac:spMkLst>
            <pc:docMk/>
            <pc:sldMk cId="2472592260" sldId="267"/>
            <ac:spMk id="34" creationId="{35D83226-ED0F-4DF9-AE91-B93481A80F72}"/>
          </ac:spMkLst>
        </pc:spChg>
        <pc:spChg chg="del">
          <ac:chgData name="Aren Paster" userId="gc8yRnc2xI7d4wdiZNZosttmCtl+iWKinEGHmDSP3as=" providerId="None" clId="Web-{6DC1D290-DC45-4B22-B9F2-6D9D010A7786}" dt="2022-01-04T18:51:05.718" v="65"/>
          <ac:spMkLst>
            <pc:docMk/>
            <pc:sldMk cId="2472592260" sldId="267"/>
            <ac:spMk id="36" creationId="{C95D0813-AB38-4B6E-BF21-8EAFE1544F07}"/>
          </ac:spMkLst>
        </pc:spChg>
        <pc:spChg chg="del">
          <ac:chgData name="Aren Paster" userId="gc8yRnc2xI7d4wdiZNZosttmCtl+iWKinEGHmDSP3as=" providerId="None" clId="Web-{6DC1D290-DC45-4B22-B9F2-6D9D010A7786}" dt="2022-01-04T18:51:05.718" v="64"/>
          <ac:spMkLst>
            <pc:docMk/>
            <pc:sldMk cId="2472592260" sldId="267"/>
            <ac:spMk id="38" creationId="{A2638666-E87B-4123-951E-3A9840ACBD08}"/>
          </ac:spMkLst>
        </pc:spChg>
        <pc:spChg chg="del">
          <ac:chgData name="Aren Paster" userId="gc8yRnc2xI7d4wdiZNZosttmCtl+iWKinEGHmDSP3as=" providerId="None" clId="Web-{6DC1D290-DC45-4B22-B9F2-6D9D010A7786}" dt="2022-01-04T18:51:05.718" v="63"/>
          <ac:spMkLst>
            <pc:docMk/>
            <pc:sldMk cId="2472592260" sldId="267"/>
            <ac:spMk id="40" creationId="{3274E0D4-A8EE-4612-A9AD-2E9B55EA530A}"/>
          </ac:spMkLst>
        </pc:spChg>
        <pc:spChg chg="del">
          <ac:chgData name="Aren Paster" userId="gc8yRnc2xI7d4wdiZNZosttmCtl+iWKinEGHmDSP3as=" providerId="None" clId="Web-{6DC1D290-DC45-4B22-B9F2-6D9D010A7786}" dt="2022-01-04T18:51:05.718" v="62"/>
          <ac:spMkLst>
            <pc:docMk/>
            <pc:sldMk cId="2472592260" sldId="267"/>
            <ac:spMk id="42" creationId="{41A91B6A-0500-4CE9-AAFA-B973893049E9}"/>
          </ac:spMkLst>
        </pc:spChg>
        <pc:spChg chg="del">
          <ac:chgData name="Aren Paster" userId="gc8yRnc2xI7d4wdiZNZosttmCtl+iWKinEGHmDSP3as=" providerId="None" clId="Web-{6DC1D290-DC45-4B22-B9F2-6D9D010A7786}" dt="2022-01-04T18:51:05.718" v="61"/>
          <ac:spMkLst>
            <pc:docMk/>
            <pc:sldMk cId="2472592260" sldId="267"/>
            <ac:spMk id="44" creationId="{9B8F3553-90E9-4B5F-BB1D-317A192EF85C}"/>
          </ac:spMkLst>
        </pc:spChg>
        <pc:spChg chg="del">
          <ac:chgData name="Aren Paster" userId="gc8yRnc2xI7d4wdiZNZosttmCtl+iWKinEGHmDSP3as=" providerId="None" clId="Web-{6DC1D290-DC45-4B22-B9F2-6D9D010A7786}" dt="2022-01-04T18:51:05.718" v="60"/>
          <ac:spMkLst>
            <pc:docMk/>
            <pc:sldMk cId="2472592260" sldId="267"/>
            <ac:spMk id="46" creationId="{1F2FD40F-3812-4250-890F-702034962DC1}"/>
          </ac:spMkLst>
        </pc:spChg>
        <pc:spChg chg="del">
          <ac:chgData name="Aren Paster" userId="gc8yRnc2xI7d4wdiZNZosttmCtl+iWKinEGHmDSP3as=" providerId="None" clId="Web-{6DC1D290-DC45-4B22-B9F2-6D9D010A7786}" dt="2022-01-04T18:51:05.718" v="59"/>
          <ac:spMkLst>
            <pc:docMk/>
            <pc:sldMk cId="2472592260" sldId="267"/>
            <ac:spMk id="48" creationId="{9F038C6B-135A-4983-BEBA-0EEAD7D617E3}"/>
          </ac:spMkLst>
        </pc:spChg>
        <pc:spChg chg="del">
          <ac:chgData name="Aren Paster" userId="gc8yRnc2xI7d4wdiZNZosttmCtl+iWKinEGHmDSP3as=" providerId="None" clId="Web-{6DC1D290-DC45-4B22-B9F2-6D9D010A7786}" dt="2022-01-04T18:51:05.703" v="58"/>
          <ac:spMkLst>
            <pc:docMk/>
            <pc:sldMk cId="2472592260" sldId="267"/>
            <ac:spMk id="50" creationId="{D5C77310-ACA3-4968-A81B-8C28D67D7D77}"/>
          </ac:spMkLst>
        </pc:spChg>
        <pc:spChg chg="del">
          <ac:chgData name="Aren Paster" userId="gc8yRnc2xI7d4wdiZNZosttmCtl+iWKinEGHmDSP3as=" providerId="None" clId="Web-{6DC1D290-DC45-4B22-B9F2-6D9D010A7786}" dt="2022-01-04T18:51:05.703" v="57"/>
          <ac:spMkLst>
            <pc:docMk/>
            <pc:sldMk cId="2472592260" sldId="267"/>
            <ac:spMk id="52" creationId="{C68535A0-D9BD-4878-8A5E-3DC60E45FA05}"/>
          </ac:spMkLst>
        </pc:spChg>
        <pc:spChg chg="del">
          <ac:chgData name="Aren Paster" userId="gc8yRnc2xI7d4wdiZNZosttmCtl+iWKinEGHmDSP3as=" providerId="None" clId="Web-{6DC1D290-DC45-4B22-B9F2-6D9D010A7786}" dt="2022-01-04T18:51:05.703" v="56"/>
          <ac:spMkLst>
            <pc:docMk/>
            <pc:sldMk cId="2472592260" sldId="267"/>
            <ac:spMk id="54" creationId="{FFEA53E3-7CB7-4B54-BBE7-56C8B571BAB0}"/>
          </ac:spMkLst>
        </pc:spChg>
        <pc:spChg chg="del">
          <ac:chgData name="Aren Paster" userId="gc8yRnc2xI7d4wdiZNZosttmCtl+iWKinEGHmDSP3as=" providerId="None" clId="Web-{6DC1D290-DC45-4B22-B9F2-6D9D010A7786}" dt="2022-01-04T18:51:05.703" v="55"/>
          <ac:spMkLst>
            <pc:docMk/>
            <pc:sldMk cId="2472592260" sldId="267"/>
            <ac:spMk id="56" creationId="{F3EDBB56-08CF-4DC8-8C84-F7ABC5BF123B}"/>
          </ac:spMkLst>
        </pc:spChg>
        <pc:spChg chg="del">
          <ac:chgData name="Aren Paster" userId="gc8yRnc2xI7d4wdiZNZosttmCtl+iWKinEGHmDSP3as=" providerId="None" clId="Web-{6DC1D290-DC45-4B22-B9F2-6D9D010A7786}" dt="2022-01-04T18:51:05.703" v="54"/>
          <ac:spMkLst>
            <pc:docMk/>
            <pc:sldMk cId="2472592260" sldId="267"/>
            <ac:spMk id="58" creationId="{39AD32CA-7748-44EE-B86B-C8109C0D6F97}"/>
          </ac:spMkLst>
        </pc:spChg>
      </pc:sldChg>
    </pc:docChg>
  </pc:docChgLst>
  <pc:docChgLst>
    <pc:chgData name="Aren Paster" userId="gc8yRnc2xI7d4wdiZNZosttmCtl+iWKinEGHmDSP3as=" providerId="None" clId="Web-{60A66523-D720-484E-A852-21A9FB6936E3}"/>
    <pc:docChg chg="addSld delSld modSld">
      <pc:chgData name="Aren Paster" userId="gc8yRnc2xI7d4wdiZNZosttmCtl+iWKinEGHmDSP3as=" providerId="None" clId="Web-{60A66523-D720-484E-A852-21A9FB6936E3}" dt="2022-01-04T18:38:36.147" v="333"/>
      <pc:docMkLst>
        <pc:docMk/>
      </pc:docMkLst>
      <pc:sldChg chg="addSp delSp modSp">
        <pc:chgData name="Aren Paster" userId="gc8yRnc2xI7d4wdiZNZosttmCtl+iWKinEGHmDSP3as=" providerId="None" clId="Web-{60A66523-D720-484E-A852-21A9FB6936E3}" dt="2022-01-04T18:27:40.460" v="158" actId="1076"/>
        <pc:sldMkLst>
          <pc:docMk/>
          <pc:sldMk cId="2027849315" sldId="261"/>
        </pc:sldMkLst>
        <pc:spChg chg="add mod">
          <ac:chgData name="Aren Paster" userId="gc8yRnc2xI7d4wdiZNZosttmCtl+iWKinEGHmDSP3as=" providerId="None" clId="Web-{60A66523-D720-484E-A852-21A9FB6936E3}" dt="2022-01-04T18:27:40.351" v="150" actId="1076"/>
          <ac:spMkLst>
            <pc:docMk/>
            <pc:sldMk cId="2027849315" sldId="261"/>
            <ac:spMk id="3" creationId="{A2EBD2E2-4143-496A-A7AF-3A8F72051437}"/>
          </ac:spMkLst>
        </pc:spChg>
        <pc:spChg chg="add mod">
          <ac:chgData name="Aren Paster" userId="gc8yRnc2xI7d4wdiZNZosttmCtl+iWKinEGHmDSP3as=" providerId="None" clId="Web-{60A66523-D720-484E-A852-21A9FB6936E3}" dt="2022-01-04T18:27:40.367" v="151" actId="1076"/>
          <ac:spMkLst>
            <pc:docMk/>
            <pc:sldMk cId="2027849315" sldId="261"/>
            <ac:spMk id="4" creationId="{F604C2CC-25A1-4165-9C0E-3B975DB33B23}"/>
          </ac:spMkLst>
        </pc:spChg>
        <pc:spChg chg="del">
          <ac:chgData name="Aren Paster" userId="gc8yRnc2xI7d4wdiZNZosttmCtl+iWKinEGHmDSP3as=" providerId="None" clId="Web-{60A66523-D720-484E-A852-21A9FB6936E3}" dt="2022-01-04T18:26:37.068" v="84"/>
          <ac:spMkLst>
            <pc:docMk/>
            <pc:sldMk cId="2027849315" sldId="261"/>
            <ac:spMk id="5" creationId="{7AB0C7AD-10EC-439B-BEB5-211860E4981B}"/>
          </ac:spMkLst>
        </pc:spChg>
        <pc:spChg chg="del">
          <ac:chgData name="Aren Paster" userId="gc8yRnc2xI7d4wdiZNZosttmCtl+iWKinEGHmDSP3as=" providerId="None" clId="Web-{60A66523-D720-484E-A852-21A9FB6936E3}" dt="2022-01-04T18:26:36.084" v="83"/>
          <ac:spMkLst>
            <pc:docMk/>
            <pc:sldMk cId="2027849315" sldId="261"/>
            <ac:spMk id="7" creationId="{03E14FE1-2D25-432B-A22F-61E2B1439846}"/>
          </ac:spMkLst>
        </pc:spChg>
        <pc:spChg chg="add mod">
          <ac:chgData name="Aren Paster" userId="gc8yRnc2xI7d4wdiZNZosttmCtl+iWKinEGHmDSP3as=" providerId="None" clId="Web-{60A66523-D720-484E-A852-21A9FB6936E3}" dt="2022-01-04T18:27:40.382" v="152" actId="1076"/>
          <ac:spMkLst>
            <pc:docMk/>
            <pc:sldMk cId="2027849315" sldId="261"/>
            <ac:spMk id="10" creationId="{2D09A5C8-5C39-4348-B9F7-E0099B8750DB}"/>
          </ac:spMkLst>
        </pc:spChg>
        <pc:spChg chg="add mod">
          <ac:chgData name="Aren Paster" userId="gc8yRnc2xI7d4wdiZNZosttmCtl+iWKinEGHmDSP3as=" providerId="None" clId="Web-{60A66523-D720-484E-A852-21A9FB6936E3}" dt="2022-01-04T18:27:40.398" v="153" actId="1076"/>
          <ac:spMkLst>
            <pc:docMk/>
            <pc:sldMk cId="2027849315" sldId="261"/>
            <ac:spMk id="12" creationId="{A1849DA2-B5F9-4B8E-A2D9-0CABF6E88AD4}"/>
          </ac:spMkLst>
        </pc:spChg>
        <pc:spChg chg="add mod">
          <ac:chgData name="Aren Paster" userId="gc8yRnc2xI7d4wdiZNZosttmCtl+iWKinEGHmDSP3as=" providerId="None" clId="Web-{60A66523-D720-484E-A852-21A9FB6936E3}" dt="2022-01-04T18:27:40.398" v="154" actId="1076"/>
          <ac:spMkLst>
            <pc:docMk/>
            <pc:sldMk cId="2027849315" sldId="261"/>
            <ac:spMk id="14" creationId="{DE2D967C-9652-4F77-B086-00A27B833167}"/>
          </ac:spMkLst>
        </pc:spChg>
        <pc:spChg chg="add mod">
          <ac:chgData name="Aren Paster" userId="gc8yRnc2xI7d4wdiZNZosttmCtl+iWKinEGHmDSP3as=" providerId="None" clId="Web-{60A66523-D720-484E-A852-21A9FB6936E3}" dt="2022-01-04T18:27:40.414" v="155" actId="1076"/>
          <ac:spMkLst>
            <pc:docMk/>
            <pc:sldMk cId="2027849315" sldId="261"/>
            <ac:spMk id="16" creationId="{917CAD0D-8500-4D6A-AD70-1685BCB1CB35}"/>
          </ac:spMkLst>
        </pc:spChg>
        <pc:spChg chg="add mod">
          <ac:chgData name="Aren Paster" userId="gc8yRnc2xI7d4wdiZNZosttmCtl+iWKinEGHmDSP3as=" providerId="None" clId="Web-{60A66523-D720-484E-A852-21A9FB6936E3}" dt="2022-01-04T18:27:40.429" v="156" actId="1076"/>
          <ac:spMkLst>
            <pc:docMk/>
            <pc:sldMk cId="2027849315" sldId="261"/>
            <ac:spMk id="18" creationId="{A3EF4384-9BD6-4654-8422-37A3079445BB}"/>
          </ac:spMkLst>
        </pc:spChg>
        <pc:spChg chg="add mod">
          <ac:chgData name="Aren Paster" userId="gc8yRnc2xI7d4wdiZNZosttmCtl+iWKinEGHmDSP3as=" providerId="None" clId="Web-{60A66523-D720-484E-A852-21A9FB6936E3}" dt="2022-01-04T18:27:40.445" v="157" actId="1076"/>
          <ac:spMkLst>
            <pc:docMk/>
            <pc:sldMk cId="2027849315" sldId="261"/>
            <ac:spMk id="20" creationId="{1C78B250-ABC5-4A09-9901-1C4DFA8AA4D6}"/>
          </ac:spMkLst>
        </pc:spChg>
        <pc:spChg chg="add mod">
          <ac:chgData name="Aren Paster" userId="gc8yRnc2xI7d4wdiZNZosttmCtl+iWKinEGHmDSP3as=" providerId="None" clId="Web-{60A66523-D720-484E-A852-21A9FB6936E3}" dt="2022-01-04T18:27:40.460" v="158" actId="1076"/>
          <ac:spMkLst>
            <pc:docMk/>
            <pc:sldMk cId="2027849315" sldId="261"/>
            <ac:spMk id="22" creationId="{2D127A6B-89A5-4899-B00A-1697ED8C1164}"/>
          </ac:spMkLst>
        </pc:spChg>
        <pc:spChg chg="add mod">
          <ac:chgData name="Aren Paster" userId="gc8yRnc2xI7d4wdiZNZosttmCtl+iWKinEGHmDSP3as=" providerId="None" clId="Web-{60A66523-D720-484E-A852-21A9FB6936E3}" dt="2022-01-04T18:27:25.929" v="123" actId="1076"/>
          <ac:spMkLst>
            <pc:docMk/>
            <pc:sldMk cId="2027849315" sldId="261"/>
            <ac:spMk id="24" creationId="{D40BFA1F-7D01-45F1-BA8F-0026F57D1DD0}"/>
          </ac:spMkLst>
        </pc:spChg>
        <pc:spChg chg="add mod">
          <ac:chgData name="Aren Paster" userId="gc8yRnc2xI7d4wdiZNZosttmCtl+iWKinEGHmDSP3as=" providerId="None" clId="Web-{60A66523-D720-484E-A852-21A9FB6936E3}" dt="2022-01-04T18:27:25.945" v="124" actId="1076"/>
          <ac:spMkLst>
            <pc:docMk/>
            <pc:sldMk cId="2027849315" sldId="261"/>
            <ac:spMk id="26" creationId="{72C78506-B59B-4806-8479-D5490E1EC1DF}"/>
          </ac:spMkLst>
        </pc:spChg>
        <pc:spChg chg="add mod">
          <ac:chgData name="Aren Paster" userId="gc8yRnc2xI7d4wdiZNZosttmCtl+iWKinEGHmDSP3as=" providerId="None" clId="Web-{60A66523-D720-484E-A852-21A9FB6936E3}" dt="2022-01-04T18:27:25.945" v="125" actId="1076"/>
          <ac:spMkLst>
            <pc:docMk/>
            <pc:sldMk cId="2027849315" sldId="261"/>
            <ac:spMk id="28" creationId="{76B3561B-6BFE-4190-ACD3-D969B14E29BB}"/>
          </ac:spMkLst>
        </pc:spChg>
        <pc:spChg chg="add mod">
          <ac:chgData name="Aren Paster" userId="gc8yRnc2xI7d4wdiZNZosttmCtl+iWKinEGHmDSP3as=" providerId="None" clId="Web-{60A66523-D720-484E-A852-21A9FB6936E3}" dt="2022-01-04T18:27:25.960" v="126" actId="1076"/>
          <ac:spMkLst>
            <pc:docMk/>
            <pc:sldMk cId="2027849315" sldId="261"/>
            <ac:spMk id="30" creationId="{4678AF62-9620-44CD-901D-3A074D276695}"/>
          </ac:spMkLst>
        </pc:spChg>
        <pc:spChg chg="add mod">
          <ac:chgData name="Aren Paster" userId="gc8yRnc2xI7d4wdiZNZosttmCtl+iWKinEGHmDSP3as=" providerId="None" clId="Web-{60A66523-D720-484E-A852-21A9FB6936E3}" dt="2022-01-04T18:27:25.976" v="127" actId="1076"/>
          <ac:spMkLst>
            <pc:docMk/>
            <pc:sldMk cId="2027849315" sldId="261"/>
            <ac:spMk id="32" creationId="{6133E800-7B59-4727-900F-132A497D0191}"/>
          </ac:spMkLst>
        </pc:spChg>
        <pc:spChg chg="add mod">
          <ac:chgData name="Aren Paster" userId="gc8yRnc2xI7d4wdiZNZosttmCtl+iWKinEGHmDSP3as=" providerId="None" clId="Web-{60A66523-D720-484E-A852-21A9FB6936E3}" dt="2022-01-04T18:27:25.976" v="128" actId="1076"/>
          <ac:spMkLst>
            <pc:docMk/>
            <pc:sldMk cId="2027849315" sldId="261"/>
            <ac:spMk id="34" creationId="{C031402D-BF49-45B0-AC2C-61F0F16E4D5E}"/>
          </ac:spMkLst>
        </pc:spChg>
        <pc:spChg chg="add mod">
          <ac:chgData name="Aren Paster" userId="gc8yRnc2xI7d4wdiZNZosttmCtl+iWKinEGHmDSP3as=" providerId="None" clId="Web-{60A66523-D720-484E-A852-21A9FB6936E3}" dt="2022-01-04T18:27:25.991" v="129" actId="1076"/>
          <ac:spMkLst>
            <pc:docMk/>
            <pc:sldMk cId="2027849315" sldId="261"/>
            <ac:spMk id="36" creationId="{F17246EB-044B-4195-A5C0-CE86A5BEC41C}"/>
          </ac:spMkLst>
        </pc:spChg>
        <pc:spChg chg="add mod">
          <ac:chgData name="Aren Paster" userId="gc8yRnc2xI7d4wdiZNZosttmCtl+iWKinEGHmDSP3as=" providerId="None" clId="Web-{60A66523-D720-484E-A852-21A9FB6936E3}" dt="2022-01-04T18:27:25.991" v="130" actId="1076"/>
          <ac:spMkLst>
            <pc:docMk/>
            <pc:sldMk cId="2027849315" sldId="261"/>
            <ac:spMk id="38" creationId="{22B268AA-FF2D-4F46-AE02-24675A28D6D1}"/>
          </ac:spMkLst>
        </pc:spChg>
        <pc:spChg chg="add mod">
          <ac:chgData name="Aren Paster" userId="gc8yRnc2xI7d4wdiZNZosttmCtl+iWKinEGHmDSP3as=" providerId="None" clId="Web-{60A66523-D720-484E-A852-21A9FB6936E3}" dt="2022-01-04T18:27:26.007" v="131" actId="1076"/>
          <ac:spMkLst>
            <pc:docMk/>
            <pc:sldMk cId="2027849315" sldId="261"/>
            <ac:spMk id="40" creationId="{233E8D44-DC52-4885-ACF6-92BAB52D4E37}"/>
          </ac:spMkLst>
        </pc:spChg>
        <pc:spChg chg="add mod">
          <ac:chgData name="Aren Paster" userId="gc8yRnc2xI7d4wdiZNZosttmCtl+iWKinEGHmDSP3as=" providerId="None" clId="Web-{60A66523-D720-484E-A852-21A9FB6936E3}" dt="2022-01-04T18:27:30.304" v="141" actId="1076"/>
          <ac:spMkLst>
            <pc:docMk/>
            <pc:sldMk cId="2027849315" sldId="261"/>
            <ac:spMk id="42" creationId="{72D329D5-9218-4524-A837-F26A5E9BB129}"/>
          </ac:spMkLst>
        </pc:spChg>
        <pc:spChg chg="add mod">
          <ac:chgData name="Aren Paster" userId="gc8yRnc2xI7d4wdiZNZosttmCtl+iWKinEGHmDSP3as=" providerId="None" clId="Web-{60A66523-D720-484E-A852-21A9FB6936E3}" dt="2022-01-04T18:27:30.320" v="142" actId="1076"/>
          <ac:spMkLst>
            <pc:docMk/>
            <pc:sldMk cId="2027849315" sldId="261"/>
            <ac:spMk id="44" creationId="{CF3DA72C-7C49-4C3C-9EA7-CD51CF837F92}"/>
          </ac:spMkLst>
        </pc:spChg>
        <pc:spChg chg="add mod">
          <ac:chgData name="Aren Paster" userId="gc8yRnc2xI7d4wdiZNZosttmCtl+iWKinEGHmDSP3as=" providerId="None" clId="Web-{60A66523-D720-484E-A852-21A9FB6936E3}" dt="2022-01-04T18:27:30.335" v="143" actId="1076"/>
          <ac:spMkLst>
            <pc:docMk/>
            <pc:sldMk cId="2027849315" sldId="261"/>
            <ac:spMk id="46" creationId="{C5A4B431-0C46-4576-8FCB-03EAE66F26F1}"/>
          </ac:spMkLst>
        </pc:spChg>
        <pc:spChg chg="add mod">
          <ac:chgData name="Aren Paster" userId="gc8yRnc2xI7d4wdiZNZosttmCtl+iWKinEGHmDSP3as=" providerId="None" clId="Web-{60A66523-D720-484E-A852-21A9FB6936E3}" dt="2022-01-04T18:27:30.351" v="144" actId="1076"/>
          <ac:spMkLst>
            <pc:docMk/>
            <pc:sldMk cId="2027849315" sldId="261"/>
            <ac:spMk id="48" creationId="{CE2AA040-8813-4B75-AEA4-2B7F7C3396AB}"/>
          </ac:spMkLst>
        </pc:spChg>
        <pc:spChg chg="add mod">
          <ac:chgData name="Aren Paster" userId="gc8yRnc2xI7d4wdiZNZosttmCtl+iWKinEGHmDSP3as=" providerId="None" clId="Web-{60A66523-D720-484E-A852-21A9FB6936E3}" dt="2022-01-04T18:27:30.367" v="145" actId="1076"/>
          <ac:spMkLst>
            <pc:docMk/>
            <pc:sldMk cId="2027849315" sldId="261"/>
            <ac:spMk id="50" creationId="{36C2D757-3F03-4775-8310-39301E0B3E44}"/>
          </ac:spMkLst>
        </pc:spChg>
        <pc:spChg chg="add mod">
          <ac:chgData name="Aren Paster" userId="gc8yRnc2xI7d4wdiZNZosttmCtl+iWKinEGHmDSP3as=" providerId="None" clId="Web-{60A66523-D720-484E-A852-21A9FB6936E3}" dt="2022-01-04T18:27:30.382" v="146" actId="1076"/>
          <ac:spMkLst>
            <pc:docMk/>
            <pc:sldMk cId="2027849315" sldId="261"/>
            <ac:spMk id="52" creationId="{5A497ED2-7E3A-4570-B598-013B21B96F87}"/>
          </ac:spMkLst>
        </pc:spChg>
        <pc:spChg chg="add mod">
          <ac:chgData name="Aren Paster" userId="gc8yRnc2xI7d4wdiZNZosttmCtl+iWKinEGHmDSP3as=" providerId="None" clId="Web-{60A66523-D720-484E-A852-21A9FB6936E3}" dt="2022-01-04T18:27:30.398" v="147" actId="1076"/>
          <ac:spMkLst>
            <pc:docMk/>
            <pc:sldMk cId="2027849315" sldId="261"/>
            <ac:spMk id="54" creationId="{712C6266-6823-48E5-9C98-0805CFE5DFFA}"/>
          </ac:spMkLst>
        </pc:spChg>
        <pc:spChg chg="add mod">
          <ac:chgData name="Aren Paster" userId="gc8yRnc2xI7d4wdiZNZosttmCtl+iWKinEGHmDSP3as=" providerId="None" clId="Web-{60A66523-D720-484E-A852-21A9FB6936E3}" dt="2022-01-04T18:27:30.413" v="148" actId="1076"/>
          <ac:spMkLst>
            <pc:docMk/>
            <pc:sldMk cId="2027849315" sldId="261"/>
            <ac:spMk id="56" creationId="{A9C993F7-7369-4380-80DD-D0EBCE4DC78F}"/>
          </ac:spMkLst>
        </pc:spChg>
        <pc:spChg chg="add mod">
          <ac:chgData name="Aren Paster" userId="gc8yRnc2xI7d4wdiZNZosttmCtl+iWKinEGHmDSP3as=" providerId="None" clId="Web-{60A66523-D720-484E-A852-21A9FB6936E3}" dt="2022-01-04T18:27:30.429" v="149" actId="1076"/>
          <ac:spMkLst>
            <pc:docMk/>
            <pc:sldMk cId="2027849315" sldId="261"/>
            <ac:spMk id="58" creationId="{7A83546D-B9D0-45B2-ADA7-A631BADACF38}"/>
          </ac:spMkLst>
        </pc:spChg>
      </pc:sldChg>
      <pc:sldChg chg="addSp delSp">
        <pc:chgData name="Aren Paster" userId="gc8yRnc2xI7d4wdiZNZosttmCtl+iWKinEGHmDSP3as=" providerId="None" clId="Web-{60A66523-D720-484E-A852-21A9FB6936E3}" dt="2022-01-04T18:24:46.878" v="50"/>
        <pc:sldMkLst>
          <pc:docMk/>
          <pc:sldMk cId="23391863" sldId="266"/>
        </pc:sldMkLst>
        <pc:spChg chg="add">
          <ac:chgData name="Aren Paster" userId="gc8yRnc2xI7d4wdiZNZosttmCtl+iWKinEGHmDSP3as=" providerId="None" clId="Web-{60A66523-D720-484E-A852-21A9FB6936E3}" dt="2022-01-04T18:22:29.469" v="0"/>
          <ac:spMkLst>
            <pc:docMk/>
            <pc:sldMk cId="23391863" sldId="266"/>
            <ac:spMk id="4" creationId="{C83AE832-4508-4D1C-A24C-264B73B01045}"/>
          </ac:spMkLst>
        </pc:spChg>
        <pc:spChg chg="add">
          <ac:chgData name="Aren Paster" userId="gc8yRnc2xI7d4wdiZNZosttmCtl+iWKinEGHmDSP3as=" providerId="None" clId="Web-{60A66523-D720-484E-A852-21A9FB6936E3}" dt="2022-01-04T18:22:29.485" v="1"/>
          <ac:spMkLst>
            <pc:docMk/>
            <pc:sldMk cId="23391863" sldId="266"/>
            <ac:spMk id="6" creationId="{1E2E49DD-721B-4CC1-91AD-62E59CECB476}"/>
          </ac:spMkLst>
        </pc:spChg>
        <pc:spChg chg="del">
          <ac:chgData name="Aren Paster" userId="gc8yRnc2xI7d4wdiZNZosttmCtl+iWKinEGHmDSP3as=" providerId="None" clId="Web-{60A66523-D720-484E-A852-21A9FB6936E3}" dt="2022-01-04T18:24:46.878" v="50"/>
          <ac:spMkLst>
            <pc:docMk/>
            <pc:sldMk cId="23391863" sldId="266"/>
            <ac:spMk id="11" creationId="{10A9B099-F54D-4993-945E-A56A09B9B23F}"/>
          </ac:spMkLst>
        </pc:spChg>
      </pc:sldChg>
      <pc:sldChg chg="addSp">
        <pc:chgData name="Aren Paster" userId="gc8yRnc2xI7d4wdiZNZosttmCtl+iWKinEGHmDSP3as=" providerId="None" clId="Web-{60A66523-D720-484E-A852-21A9FB6936E3}" dt="2022-01-04T18:22:33.407" v="3"/>
        <pc:sldMkLst>
          <pc:docMk/>
          <pc:sldMk cId="2472592260" sldId="267"/>
        </pc:sldMkLst>
        <pc:spChg chg="add">
          <ac:chgData name="Aren Paster" userId="gc8yRnc2xI7d4wdiZNZosttmCtl+iWKinEGHmDSP3as=" providerId="None" clId="Web-{60A66523-D720-484E-A852-21A9FB6936E3}" dt="2022-01-04T18:22:33.391" v="2"/>
          <ac:spMkLst>
            <pc:docMk/>
            <pc:sldMk cId="2472592260" sldId="267"/>
            <ac:spMk id="4" creationId="{2ACD72CF-EB59-4845-B910-14B3F9D7B633}"/>
          </ac:spMkLst>
        </pc:spChg>
        <pc:spChg chg="add">
          <ac:chgData name="Aren Paster" userId="gc8yRnc2xI7d4wdiZNZosttmCtl+iWKinEGHmDSP3as=" providerId="None" clId="Web-{60A66523-D720-484E-A852-21A9FB6936E3}" dt="2022-01-04T18:22:33.407" v="3"/>
          <ac:spMkLst>
            <pc:docMk/>
            <pc:sldMk cId="2472592260" sldId="267"/>
            <ac:spMk id="6" creationId="{800D2EB0-04C8-4649-AB95-3C38E2AE8F34}"/>
          </ac:spMkLst>
        </pc:spChg>
      </pc:sldChg>
      <pc:sldChg chg="addSp delSp">
        <pc:chgData name="Aren Paster" userId="gc8yRnc2xI7d4wdiZNZosttmCtl+iWKinEGHmDSP3as=" providerId="None" clId="Web-{60A66523-D720-484E-A852-21A9FB6936E3}" dt="2022-01-04T18:27:11.804" v="104"/>
        <pc:sldMkLst>
          <pc:docMk/>
          <pc:sldMk cId="1282883097" sldId="268"/>
        </pc:sldMkLst>
        <pc:spChg chg="add del">
          <ac:chgData name="Aren Paster" userId="gc8yRnc2xI7d4wdiZNZosttmCtl+iWKinEGHmDSP3as=" providerId="None" clId="Web-{60A66523-D720-484E-A852-21A9FB6936E3}" dt="2022-01-04T18:25:34.333" v="52"/>
          <ac:spMkLst>
            <pc:docMk/>
            <pc:sldMk cId="1282883097" sldId="268"/>
            <ac:spMk id="4" creationId="{ACBF764B-F7BB-43EC-9205-4D40571AB081}"/>
          </ac:spMkLst>
        </pc:spChg>
        <pc:spChg chg="add del">
          <ac:chgData name="Aren Paster" userId="gc8yRnc2xI7d4wdiZNZosttmCtl+iWKinEGHmDSP3as=" providerId="None" clId="Web-{60A66523-D720-484E-A852-21A9FB6936E3}" dt="2022-01-04T18:25:33.208" v="51"/>
          <ac:spMkLst>
            <pc:docMk/>
            <pc:sldMk cId="1282883097" sldId="268"/>
            <ac:spMk id="6" creationId="{3B85D3AA-817D-4F99-BDC7-94307458FD10}"/>
          </ac:spMkLst>
        </pc:spChg>
        <pc:spChg chg="add del">
          <ac:chgData name="Aren Paster" userId="gc8yRnc2xI7d4wdiZNZosttmCtl+iWKinEGHmDSP3as=" providerId="None" clId="Web-{60A66523-D720-484E-A852-21A9FB6936E3}" dt="2022-01-04T18:27:11.804" v="96"/>
          <ac:spMkLst>
            <pc:docMk/>
            <pc:sldMk cId="1282883097" sldId="268"/>
            <ac:spMk id="24" creationId="{5CE082BD-A559-4B30-97A1-213FBC834FCF}"/>
          </ac:spMkLst>
        </pc:spChg>
        <pc:spChg chg="add del">
          <ac:chgData name="Aren Paster" userId="gc8yRnc2xI7d4wdiZNZosttmCtl+iWKinEGHmDSP3as=" providerId="None" clId="Web-{60A66523-D720-484E-A852-21A9FB6936E3}" dt="2022-01-04T18:27:11.804" v="97"/>
          <ac:spMkLst>
            <pc:docMk/>
            <pc:sldMk cId="1282883097" sldId="268"/>
            <ac:spMk id="26" creationId="{FB71118D-5400-42A5-A457-6F9D7DEF54B5}"/>
          </ac:spMkLst>
        </pc:spChg>
        <pc:spChg chg="add del">
          <ac:chgData name="Aren Paster" userId="gc8yRnc2xI7d4wdiZNZosttmCtl+iWKinEGHmDSP3as=" providerId="None" clId="Web-{60A66523-D720-484E-A852-21A9FB6936E3}" dt="2022-01-04T18:27:11.804" v="98"/>
          <ac:spMkLst>
            <pc:docMk/>
            <pc:sldMk cId="1282883097" sldId="268"/>
            <ac:spMk id="28" creationId="{AD0E703C-A661-4C2F-A319-E78C28B1052F}"/>
          </ac:spMkLst>
        </pc:spChg>
        <pc:spChg chg="add del">
          <ac:chgData name="Aren Paster" userId="gc8yRnc2xI7d4wdiZNZosttmCtl+iWKinEGHmDSP3as=" providerId="None" clId="Web-{60A66523-D720-484E-A852-21A9FB6936E3}" dt="2022-01-04T18:27:11.804" v="99"/>
          <ac:spMkLst>
            <pc:docMk/>
            <pc:sldMk cId="1282883097" sldId="268"/>
            <ac:spMk id="30" creationId="{1C9DCB4E-5804-4BF8-A473-BAEE09DB740C}"/>
          </ac:spMkLst>
        </pc:spChg>
        <pc:spChg chg="add del">
          <ac:chgData name="Aren Paster" userId="gc8yRnc2xI7d4wdiZNZosttmCtl+iWKinEGHmDSP3as=" providerId="None" clId="Web-{60A66523-D720-484E-A852-21A9FB6936E3}" dt="2022-01-04T18:27:11.804" v="100"/>
          <ac:spMkLst>
            <pc:docMk/>
            <pc:sldMk cId="1282883097" sldId="268"/>
            <ac:spMk id="32" creationId="{1A4379CB-8542-40E2-8C6B-AFEE081A593A}"/>
          </ac:spMkLst>
        </pc:spChg>
        <pc:spChg chg="add del">
          <ac:chgData name="Aren Paster" userId="gc8yRnc2xI7d4wdiZNZosttmCtl+iWKinEGHmDSP3as=" providerId="None" clId="Web-{60A66523-D720-484E-A852-21A9FB6936E3}" dt="2022-01-04T18:27:11.804" v="101"/>
          <ac:spMkLst>
            <pc:docMk/>
            <pc:sldMk cId="1282883097" sldId="268"/>
            <ac:spMk id="34" creationId="{871EE94F-56FA-497A-90B3-C41115BB377F}"/>
          </ac:spMkLst>
        </pc:spChg>
        <pc:spChg chg="add del">
          <ac:chgData name="Aren Paster" userId="gc8yRnc2xI7d4wdiZNZosttmCtl+iWKinEGHmDSP3as=" providerId="None" clId="Web-{60A66523-D720-484E-A852-21A9FB6936E3}" dt="2022-01-04T18:27:11.804" v="102"/>
          <ac:spMkLst>
            <pc:docMk/>
            <pc:sldMk cId="1282883097" sldId="268"/>
            <ac:spMk id="36" creationId="{C96B396D-C634-4564-AC31-1DED60A6D59C}"/>
          </ac:spMkLst>
        </pc:spChg>
        <pc:spChg chg="add del">
          <ac:chgData name="Aren Paster" userId="gc8yRnc2xI7d4wdiZNZosttmCtl+iWKinEGHmDSP3as=" providerId="None" clId="Web-{60A66523-D720-484E-A852-21A9FB6936E3}" dt="2022-01-04T18:27:11.804" v="103"/>
          <ac:spMkLst>
            <pc:docMk/>
            <pc:sldMk cId="1282883097" sldId="268"/>
            <ac:spMk id="38" creationId="{1C0E7DEA-7D17-4D7C-882C-6499E78A8515}"/>
          </ac:spMkLst>
        </pc:spChg>
        <pc:spChg chg="add del">
          <ac:chgData name="Aren Paster" userId="gc8yRnc2xI7d4wdiZNZosttmCtl+iWKinEGHmDSP3as=" providerId="None" clId="Web-{60A66523-D720-484E-A852-21A9FB6936E3}" dt="2022-01-04T18:27:11.804" v="104"/>
          <ac:spMkLst>
            <pc:docMk/>
            <pc:sldMk cId="1282883097" sldId="268"/>
            <ac:spMk id="40" creationId="{A227C4C0-9C0C-44DE-A634-731CFD89929F}"/>
          </ac:spMkLst>
        </pc:spChg>
      </pc:sldChg>
      <pc:sldChg chg="addSp delSp modSp">
        <pc:chgData name="Aren Paster" userId="gc8yRnc2xI7d4wdiZNZosttmCtl+iWKinEGHmDSP3as=" providerId="None" clId="Web-{60A66523-D720-484E-A852-21A9FB6936E3}" dt="2022-01-04T18:25:38.083" v="54"/>
        <pc:sldMkLst>
          <pc:docMk/>
          <pc:sldMk cId="3948329376" sldId="269"/>
        </pc:sldMkLst>
        <pc:spChg chg="add del mod">
          <ac:chgData name="Aren Paster" userId="gc8yRnc2xI7d4wdiZNZosttmCtl+iWKinEGHmDSP3as=" providerId="None" clId="Web-{60A66523-D720-484E-A852-21A9FB6936E3}" dt="2022-01-04T18:25:38.083" v="54"/>
          <ac:spMkLst>
            <pc:docMk/>
            <pc:sldMk cId="3948329376" sldId="269"/>
            <ac:spMk id="4" creationId="{14EB3BCC-7D52-4243-896D-9B721443E90F}"/>
          </ac:spMkLst>
        </pc:spChg>
        <pc:spChg chg="add del mod">
          <ac:chgData name="Aren Paster" userId="gc8yRnc2xI7d4wdiZNZosttmCtl+iWKinEGHmDSP3as=" providerId="None" clId="Web-{60A66523-D720-484E-A852-21A9FB6936E3}" dt="2022-01-04T18:25:36.364" v="53"/>
          <ac:spMkLst>
            <pc:docMk/>
            <pc:sldMk cId="3948329376" sldId="269"/>
            <ac:spMk id="6" creationId="{7A9F0A27-1508-4527-B04D-91FCC61F9ED7}"/>
          </ac:spMkLst>
        </pc:spChg>
      </pc:sldChg>
      <pc:sldChg chg="addSp delSp modSp">
        <pc:chgData name="Aren Paster" userId="gc8yRnc2xI7d4wdiZNZosttmCtl+iWKinEGHmDSP3as=" providerId="None" clId="Web-{60A66523-D720-484E-A852-21A9FB6936E3}" dt="2022-01-04T18:26:19.552" v="82" actId="1076"/>
        <pc:sldMkLst>
          <pc:docMk/>
          <pc:sldMk cId="3427580798" sldId="272"/>
        </pc:sldMkLst>
        <pc:spChg chg="add del mod">
          <ac:chgData name="Aren Paster" userId="gc8yRnc2xI7d4wdiZNZosttmCtl+iWKinEGHmDSP3as=" providerId="None" clId="Web-{60A66523-D720-484E-A852-21A9FB6936E3}" dt="2022-01-04T18:26:00.443" v="60"/>
          <ac:spMkLst>
            <pc:docMk/>
            <pc:sldMk cId="3427580798" sldId="272"/>
            <ac:spMk id="7" creationId="{E128E7E2-C7AE-4A05-8644-EC81F3F9E7B5}"/>
          </ac:spMkLst>
        </pc:spChg>
        <pc:spChg chg="add del mod">
          <ac:chgData name="Aren Paster" userId="gc8yRnc2xI7d4wdiZNZosttmCtl+iWKinEGHmDSP3as=" providerId="None" clId="Web-{60A66523-D720-484E-A852-21A9FB6936E3}" dt="2022-01-04T18:25:59.786" v="59"/>
          <ac:spMkLst>
            <pc:docMk/>
            <pc:sldMk cId="3427580798" sldId="272"/>
            <ac:spMk id="9" creationId="{F021E14A-E657-4D1C-8EAA-E9564838A52B}"/>
          </ac:spMkLst>
        </pc:spChg>
        <pc:spChg chg="add del mod">
          <ac:chgData name="Aren Paster" userId="gc8yRnc2xI7d4wdiZNZosttmCtl+iWKinEGHmDSP3as=" providerId="None" clId="Web-{60A66523-D720-484E-A852-21A9FB6936E3}" dt="2022-01-04T18:26:04.708" v="62"/>
          <ac:spMkLst>
            <pc:docMk/>
            <pc:sldMk cId="3427580798" sldId="272"/>
            <ac:spMk id="11" creationId="{111C4997-508F-4BB5-BAA1-AC05CE136776}"/>
          </ac:spMkLst>
        </pc:spChg>
        <pc:spChg chg="add del mod">
          <ac:chgData name="Aren Paster" userId="gc8yRnc2xI7d4wdiZNZosttmCtl+iWKinEGHmDSP3as=" providerId="None" clId="Web-{60A66523-D720-484E-A852-21A9FB6936E3}" dt="2022-01-04T18:26:03.786" v="61"/>
          <ac:spMkLst>
            <pc:docMk/>
            <pc:sldMk cId="3427580798" sldId="272"/>
            <ac:spMk id="13" creationId="{D3C1CC68-43E7-440C-A056-73BE5BE8F94C}"/>
          </ac:spMkLst>
        </pc:spChg>
        <pc:spChg chg="add">
          <ac:chgData name="Aren Paster" userId="gc8yRnc2xI7d4wdiZNZosttmCtl+iWKinEGHmDSP3as=" providerId="None" clId="Web-{60A66523-D720-484E-A852-21A9FB6936E3}" dt="2022-01-04T18:23:07.829" v="14"/>
          <ac:spMkLst>
            <pc:docMk/>
            <pc:sldMk cId="3427580798" sldId="272"/>
            <ac:spMk id="15" creationId="{F7D8A0B5-B96D-4E9D-9591-C32201BEEFA6}"/>
          </ac:spMkLst>
        </pc:spChg>
        <pc:spChg chg="add mod">
          <ac:chgData name="Aren Paster" userId="gc8yRnc2xI7d4wdiZNZosttmCtl+iWKinEGHmDSP3as=" providerId="None" clId="Web-{60A66523-D720-484E-A852-21A9FB6936E3}" dt="2022-01-04T18:23:11.095" v="20" actId="1076"/>
          <ac:spMkLst>
            <pc:docMk/>
            <pc:sldMk cId="3427580798" sldId="272"/>
            <ac:spMk id="17" creationId="{F451AFC8-CDC1-4A75-BF75-82A7EC7E6867}"/>
          </ac:spMkLst>
        </pc:spChg>
        <pc:spChg chg="add mod">
          <ac:chgData name="Aren Paster" userId="gc8yRnc2xI7d4wdiZNZosttmCtl+iWKinEGHmDSP3as=" providerId="None" clId="Web-{60A66523-D720-484E-A852-21A9FB6936E3}" dt="2022-01-04T18:23:11.095" v="21" actId="1076"/>
          <ac:spMkLst>
            <pc:docMk/>
            <pc:sldMk cId="3427580798" sldId="272"/>
            <ac:spMk id="19" creationId="{8CED30A7-78AB-4D97-8A67-A4F12098B3D5}"/>
          </ac:spMkLst>
        </pc:spChg>
        <pc:spChg chg="add mod">
          <ac:chgData name="Aren Paster" userId="gc8yRnc2xI7d4wdiZNZosttmCtl+iWKinEGHmDSP3as=" providerId="None" clId="Web-{60A66523-D720-484E-A852-21A9FB6936E3}" dt="2022-01-04T18:23:11.111" v="22" actId="1076"/>
          <ac:spMkLst>
            <pc:docMk/>
            <pc:sldMk cId="3427580798" sldId="272"/>
            <ac:spMk id="21" creationId="{259C5799-CC57-4705-86EA-2BC1CD81E6CE}"/>
          </ac:spMkLst>
        </pc:spChg>
        <pc:spChg chg="add mod">
          <ac:chgData name="Aren Paster" userId="gc8yRnc2xI7d4wdiZNZosttmCtl+iWKinEGHmDSP3as=" providerId="None" clId="Web-{60A66523-D720-484E-A852-21A9FB6936E3}" dt="2022-01-04T18:23:11.111" v="23" actId="1076"/>
          <ac:spMkLst>
            <pc:docMk/>
            <pc:sldMk cId="3427580798" sldId="272"/>
            <ac:spMk id="23" creationId="{879C0B5B-1E12-41C4-9EFD-5D48DE9D6621}"/>
          </ac:spMkLst>
        </pc:spChg>
        <pc:spChg chg="add mod">
          <ac:chgData name="Aren Paster" userId="gc8yRnc2xI7d4wdiZNZosttmCtl+iWKinEGHmDSP3as=" providerId="None" clId="Web-{60A66523-D720-484E-A852-21A9FB6936E3}" dt="2022-01-04T18:23:11.126" v="24" actId="1076"/>
          <ac:spMkLst>
            <pc:docMk/>
            <pc:sldMk cId="3427580798" sldId="272"/>
            <ac:spMk id="25" creationId="{DEEBFB13-EEE9-4CB1-9CF3-0623DE55955F}"/>
          </ac:spMkLst>
        </pc:spChg>
        <pc:spChg chg="add del mod">
          <ac:chgData name="Aren Paster" userId="gc8yRnc2xI7d4wdiZNZosttmCtl+iWKinEGHmDSP3as=" providerId="None" clId="Web-{60A66523-D720-484E-A852-21A9FB6936E3}" dt="2022-01-04T18:25:53.536" v="58"/>
          <ac:spMkLst>
            <pc:docMk/>
            <pc:sldMk cId="3427580798" sldId="272"/>
            <ac:spMk id="27" creationId="{1DD3607A-BDF7-43FF-A222-303DF5079700}"/>
          </ac:spMkLst>
        </pc:spChg>
        <pc:spChg chg="add del mod">
          <ac:chgData name="Aren Paster" userId="gc8yRnc2xI7d4wdiZNZosttmCtl+iWKinEGHmDSP3as=" providerId="None" clId="Web-{60A66523-D720-484E-A852-21A9FB6936E3}" dt="2022-01-04T18:25:53.536" v="57"/>
          <ac:spMkLst>
            <pc:docMk/>
            <pc:sldMk cId="3427580798" sldId="272"/>
            <ac:spMk id="29" creationId="{EDFEC56E-F62B-413C-B41A-5D95A44263BF}"/>
          </ac:spMkLst>
        </pc:spChg>
        <pc:spChg chg="add del mod">
          <ac:chgData name="Aren Paster" userId="gc8yRnc2xI7d4wdiZNZosttmCtl+iWKinEGHmDSP3as=" providerId="None" clId="Web-{60A66523-D720-484E-A852-21A9FB6936E3}" dt="2022-01-04T18:25:53.536" v="56"/>
          <ac:spMkLst>
            <pc:docMk/>
            <pc:sldMk cId="3427580798" sldId="272"/>
            <ac:spMk id="31" creationId="{18FD9245-9BDD-4EBC-AA21-EDE39995BA02}"/>
          </ac:spMkLst>
        </pc:spChg>
        <pc:spChg chg="add del mod">
          <ac:chgData name="Aren Paster" userId="gc8yRnc2xI7d4wdiZNZosttmCtl+iWKinEGHmDSP3as=" providerId="None" clId="Web-{60A66523-D720-484E-A852-21A9FB6936E3}" dt="2022-01-04T18:25:53.536" v="55"/>
          <ac:spMkLst>
            <pc:docMk/>
            <pc:sldMk cId="3427580798" sldId="272"/>
            <ac:spMk id="33" creationId="{70419419-2933-4865-98E6-8C108E46F9AA}"/>
          </ac:spMkLst>
        </pc:spChg>
        <pc:spChg chg="add mod">
          <ac:chgData name="Aren Paster" userId="gc8yRnc2xI7d4wdiZNZosttmCtl+iWKinEGHmDSP3as=" providerId="None" clId="Web-{60A66523-D720-484E-A852-21A9FB6936E3}" dt="2022-01-04T18:23:17.736" v="37" actId="1076"/>
          <ac:spMkLst>
            <pc:docMk/>
            <pc:sldMk cId="3427580798" sldId="272"/>
            <ac:spMk id="35" creationId="{8C7F5D0B-0B68-4CAD-A66A-9A006811E93D}"/>
          </ac:spMkLst>
        </pc:spChg>
        <pc:spChg chg="add mod">
          <ac:chgData name="Aren Paster" userId="gc8yRnc2xI7d4wdiZNZosttmCtl+iWKinEGHmDSP3as=" providerId="None" clId="Web-{60A66523-D720-484E-A852-21A9FB6936E3}" dt="2022-01-04T18:26:16.255" v="68" actId="1076"/>
          <ac:spMkLst>
            <pc:docMk/>
            <pc:sldMk cId="3427580798" sldId="272"/>
            <ac:spMk id="36" creationId="{F63A4C0D-A7A1-49CD-A905-F50BEDD04780}"/>
          </ac:spMkLst>
        </pc:spChg>
        <pc:spChg chg="add mod">
          <ac:chgData name="Aren Paster" userId="gc8yRnc2xI7d4wdiZNZosttmCtl+iWKinEGHmDSP3as=" providerId="None" clId="Web-{60A66523-D720-484E-A852-21A9FB6936E3}" dt="2022-01-04T18:26:16.271" v="69" actId="1076"/>
          <ac:spMkLst>
            <pc:docMk/>
            <pc:sldMk cId="3427580798" sldId="272"/>
            <ac:spMk id="37" creationId="{1E76A585-7DC5-4151-9A23-122F1C06D112}"/>
          </ac:spMkLst>
        </pc:spChg>
        <pc:spChg chg="add mod">
          <ac:chgData name="Aren Paster" userId="gc8yRnc2xI7d4wdiZNZosttmCtl+iWKinEGHmDSP3as=" providerId="None" clId="Web-{60A66523-D720-484E-A852-21A9FB6936E3}" dt="2022-01-04T18:26:16.287" v="70" actId="1076"/>
          <ac:spMkLst>
            <pc:docMk/>
            <pc:sldMk cId="3427580798" sldId="272"/>
            <ac:spMk id="38" creationId="{B1F7A37B-1797-4F69-8246-AFA6304B800D}"/>
          </ac:spMkLst>
        </pc:spChg>
        <pc:spChg chg="add mod">
          <ac:chgData name="Aren Paster" userId="gc8yRnc2xI7d4wdiZNZosttmCtl+iWKinEGHmDSP3as=" providerId="None" clId="Web-{60A66523-D720-484E-A852-21A9FB6936E3}" dt="2022-01-04T18:26:16.302" v="71" actId="1076"/>
          <ac:spMkLst>
            <pc:docMk/>
            <pc:sldMk cId="3427580798" sldId="272"/>
            <ac:spMk id="39" creationId="{F1906722-DCB5-4D01-B303-70B75D1C1E7A}"/>
          </ac:spMkLst>
        </pc:spChg>
        <pc:spChg chg="add mod">
          <ac:chgData name="Aren Paster" userId="gc8yRnc2xI7d4wdiZNZosttmCtl+iWKinEGHmDSP3as=" providerId="None" clId="Web-{60A66523-D720-484E-A852-21A9FB6936E3}" dt="2022-01-04T18:26:16.302" v="72" actId="1076"/>
          <ac:spMkLst>
            <pc:docMk/>
            <pc:sldMk cId="3427580798" sldId="272"/>
            <ac:spMk id="40" creationId="{23183743-2147-4B1B-883E-B61961B2893D}"/>
          </ac:spMkLst>
        </pc:spChg>
        <pc:spChg chg="add mod">
          <ac:chgData name="Aren Paster" userId="gc8yRnc2xI7d4wdiZNZosttmCtl+iWKinEGHmDSP3as=" providerId="None" clId="Web-{60A66523-D720-484E-A852-21A9FB6936E3}" dt="2022-01-04T18:26:19.506" v="78" actId="1076"/>
          <ac:spMkLst>
            <pc:docMk/>
            <pc:sldMk cId="3427580798" sldId="272"/>
            <ac:spMk id="41" creationId="{10D9FA2A-405A-41DB-BF8F-EED942E52336}"/>
          </ac:spMkLst>
        </pc:spChg>
        <pc:spChg chg="add mod">
          <ac:chgData name="Aren Paster" userId="gc8yRnc2xI7d4wdiZNZosttmCtl+iWKinEGHmDSP3as=" providerId="None" clId="Web-{60A66523-D720-484E-A852-21A9FB6936E3}" dt="2022-01-04T18:26:19.521" v="79" actId="1076"/>
          <ac:spMkLst>
            <pc:docMk/>
            <pc:sldMk cId="3427580798" sldId="272"/>
            <ac:spMk id="42" creationId="{F2A94004-D5F4-45CC-9475-A460CB475B7A}"/>
          </ac:spMkLst>
        </pc:spChg>
        <pc:spChg chg="add mod">
          <ac:chgData name="Aren Paster" userId="gc8yRnc2xI7d4wdiZNZosttmCtl+iWKinEGHmDSP3as=" providerId="None" clId="Web-{60A66523-D720-484E-A852-21A9FB6936E3}" dt="2022-01-04T18:26:19.537" v="80" actId="1076"/>
          <ac:spMkLst>
            <pc:docMk/>
            <pc:sldMk cId="3427580798" sldId="272"/>
            <ac:spMk id="43" creationId="{51C2B95D-DD2B-424B-80A0-0EF77212A608}"/>
          </ac:spMkLst>
        </pc:spChg>
        <pc:spChg chg="add mod">
          <ac:chgData name="Aren Paster" userId="gc8yRnc2xI7d4wdiZNZosttmCtl+iWKinEGHmDSP3as=" providerId="None" clId="Web-{60A66523-D720-484E-A852-21A9FB6936E3}" dt="2022-01-04T18:26:19.537" v="81" actId="1076"/>
          <ac:spMkLst>
            <pc:docMk/>
            <pc:sldMk cId="3427580798" sldId="272"/>
            <ac:spMk id="44" creationId="{969EB2C7-E162-4911-89EC-0ACBDEB53340}"/>
          </ac:spMkLst>
        </pc:spChg>
        <pc:spChg chg="add mod">
          <ac:chgData name="Aren Paster" userId="gc8yRnc2xI7d4wdiZNZosttmCtl+iWKinEGHmDSP3as=" providerId="None" clId="Web-{60A66523-D720-484E-A852-21A9FB6936E3}" dt="2022-01-04T18:26:19.552" v="82" actId="1076"/>
          <ac:spMkLst>
            <pc:docMk/>
            <pc:sldMk cId="3427580798" sldId="272"/>
            <ac:spMk id="45" creationId="{55B59AF0-AB80-4B66-9CB4-C4B475746586}"/>
          </ac:spMkLst>
        </pc:spChg>
      </pc:sldChg>
      <pc:sldChg chg="delSp modSp">
        <pc:chgData name="Aren Paster" userId="gc8yRnc2xI7d4wdiZNZosttmCtl+iWKinEGHmDSP3as=" providerId="None" clId="Web-{60A66523-D720-484E-A852-21A9FB6936E3}" dt="2022-01-04T18:38:36.147" v="333"/>
        <pc:sldMkLst>
          <pc:docMk/>
          <pc:sldMk cId="3704337681" sldId="274"/>
        </pc:sldMkLst>
        <pc:spChg chg="del">
          <ac:chgData name="Aren Paster" userId="gc8yRnc2xI7d4wdiZNZosttmCtl+iWKinEGHmDSP3as=" providerId="None" clId="Web-{60A66523-D720-484E-A852-21A9FB6936E3}" dt="2022-01-04T18:29:26.135" v="165"/>
          <ac:spMkLst>
            <pc:docMk/>
            <pc:sldMk cId="3704337681" sldId="274"/>
            <ac:spMk id="12" creationId="{4767E7AE-37AD-4DEA-9F2D-00387CF14C31}"/>
          </ac:spMkLst>
        </pc:spChg>
        <pc:spChg chg="del">
          <ac:chgData name="Aren Paster" userId="gc8yRnc2xI7d4wdiZNZosttmCtl+iWKinEGHmDSP3as=" providerId="None" clId="Web-{60A66523-D720-484E-A852-21A9FB6936E3}" dt="2022-01-04T18:29:26.135" v="164"/>
          <ac:spMkLst>
            <pc:docMk/>
            <pc:sldMk cId="3704337681" sldId="274"/>
            <ac:spMk id="13" creationId="{7B8CB1C7-7189-40AB-9591-F6DA75307856}"/>
          </ac:spMkLst>
        </pc:spChg>
        <pc:spChg chg="del">
          <ac:chgData name="Aren Paster" userId="gc8yRnc2xI7d4wdiZNZosttmCtl+iWKinEGHmDSP3as=" providerId="None" clId="Web-{60A66523-D720-484E-A852-21A9FB6936E3}" dt="2022-01-04T18:29:26.135" v="163"/>
          <ac:spMkLst>
            <pc:docMk/>
            <pc:sldMk cId="3704337681" sldId="274"/>
            <ac:spMk id="14" creationId="{A014C4F0-3F90-4776-A00E-5C8AF222D746}"/>
          </ac:spMkLst>
        </pc:spChg>
        <pc:spChg chg="del">
          <ac:chgData name="Aren Paster" userId="gc8yRnc2xI7d4wdiZNZosttmCtl+iWKinEGHmDSP3as=" providerId="None" clId="Web-{60A66523-D720-484E-A852-21A9FB6936E3}" dt="2022-01-04T18:29:26.135" v="162"/>
          <ac:spMkLst>
            <pc:docMk/>
            <pc:sldMk cId="3704337681" sldId="274"/>
            <ac:spMk id="17" creationId="{8E19BFCB-1FCF-4066-A397-C7356090DE98}"/>
          </ac:spMkLst>
        </pc:spChg>
        <pc:spChg chg="del">
          <ac:chgData name="Aren Paster" userId="gc8yRnc2xI7d4wdiZNZosttmCtl+iWKinEGHmDSP3as=" providerId="None" clId="Web-{60A66523-D720-484E-A852-21A9FB6936E3}" dt="2022-01-04T18:29:26.135" v="161"/>
          <ac:spMkLst>
            <pc:docMk/>
            <pc:sldMk cId="3704337681" sldId="274"/>
            <ac:spMk id="18" creationId="{1F073881-C153-452F-A93F-85C71376130C}"/>
          </ac:spMkLst>
        </pc:spChg>
        <pc:spChg chg="del">
          <ac:chgData name="Aren Paster" userId="gc8yRnc2xI7d4wdiZNZosttmCtl+iWKinEGHmDSP3as=" providerId="None" clId="Web-{60A66523-D720-484E-A852-21A9FB6936E3}" dt="2022-01-04T18:29:26.135" v="160"/>
          <ac:spMkLst>
            <pc:docMk/>
            <pc:sldMk cId="3704337681" sldId="274"/>
            <ac:spMk id="19" creationId="{988D2697-3EFD-41F4-B6A6-A2F78531F0E2}"/>
          </ac:spMkLst>
        </pc:spChg>
        <pc:spChg chg="del">
          <ac:chgData name="Aren Paster" userId="gc8yRnc2xI7d4wdiZNZosttmCtl+iWKinEGHmDSP3as=" providerId="None" clId="Web-{60A66523-D720-484E-A852-21A9FB6936E3}" dt="2022-01-04T18:29:26.135" v="159"/>
          <ac:spMkLst>
            <pc:docMk/>
            <pc:sldMk cId="3704337681" sldId="274"/>
            <ac:spMk id="20" creationId="{A352C5D9-D18E-4AE7-8A12-9DF403B4F753}"/>
          </ac:spMkLst>
        </pc:spChg>
        <pc:spChg chg="del">
          <ac:chgData name="Aren Paster" userId="gc8yRnc2xI7d4wdiZNZosttmCtl+iWKinEGHmDSP3as=" providerId="None" clId="Web-{60A66523-D720-484E-A852-21A9FB6936E3}" dt="2022-01-04T18:29:37.713" v="167"/>
          <ac:spMkLst>
            <pc:docMk/>
            <pc:sldMk cId="3704337681" sldId="274"/>
            <ac:spMk id="22" creationId="{8786A60A-FE13-4B6F-8879-E6AF6A1F53F9}"/>
          </ac:spMkLst>
        </pc:spChg>
        <pc:spChg chg="del mod">
          <ac:chgData name="Aren Paster" userId="gc8yRnc2xI7d4wdiZNZosttmCtl+iWKinEGHmDSP3as=" providerId="None" clId="Web-{60A66523-D720-484E-A852-21A9FB6936E3}" dt="2022-01-04T18:29:39.354" v="168"/>
          <ac:spMkLst>
            <pc:docMk/>
            <pc:sldMk cId="3704337681" sldId="274"/>
            <ac:spMk id="23" creationId="{29FD7A54-2F87-466C-8BB6-44E9E31F535A}"/>
          </ac:spMkLst>
        </pc:spChg>
        <pc:spChg chg="del">
          <ac:chgData name="Aren Paster" userId="gc8yRnc2xI7d4wdiZNZosttmCtl+iWKinEGHmDSP3as=" providerId="None" clId="Web-{60A66523-D720-484E-A852-21A9FB6936E3}" dt="2022-01-04T18:29:40.510" v="169"/>
          <ac:spMkLst>
            <pc:docMk/>
            <pc:sldMk cId="3704337681" sldId="274"/>
            <ac:spMk id="24" creationId="{0865C5A4-6EEF-4558-80AC-A37FBF96F8D0}"/>
          </ac:spMkLst>
        </pc:spChg>
        <pc:spChg chg="del">
          <ac:chgData name="Aren Paster" userId="gc8yRnc2xI7d4wdiZNZosttmCtl+iWKinEGHmDSP3as=" providerId="None" clId="Web-{60A66523-D720-484E-A852-21A9FB6936E3}" dt="2022-01-04T18:29:41.495" v="170"/>
          <ac:spMkLst>
            <pc:docMk/>
            <pc:sldMk cId="3704337681" sldId="274"/>
            <ac:spMk id="25" creationId="{529F9D58-D53A-4EE7-AF35-A74CE039E2A4}"/>
          </ac:spMkLst>
        </pc:spChg>
        <pc:spChg chg="del">
          <ac:chgData name="Aren Paster" userId="gc8yRnc2xI7d4wdiZNZosttmCtl+iWKinEGHmDSP3as=" providerId="None" clId="Web-{60A66523-D720-484E-A852-21A9FB6936E3}" dt="2022-01-04T18:29:45.635" v="173"/>
          <ac:spMkLst>
            <pc:docMk/>
            <pc:sldMk cId="3704337681" sldId="274"/>
            <ac:spMk id="26" creationId="{A68FAB0A-50F4-4F8A-9DFA-EB3159F5E3B7}"/>
          </ac:spMkLst>
        </pc:spChg>
        <pc:spChg chg="del">
          <ac:chgData name="Aren Paster" userId="gc8yRnc2xI7d4wdiZNZosttmCtl+iWKinEGHmDSP3as=" providerId="None" clId="Web-{60A66523-D720-484E-A852-21A9FB6936E3}" dt="2022-01-04T18:29:42.620" v="171"/>
          <ac:spMkLst>
            <pc:docMk/>
            <pc:sldMk cId="3704337681" sldId="274"/>
            <ac:spMk id="27" creationId="{32892D2B-AFAE-445D-804D-A8E7353837FF}"/>
          </ac:spMkLst>
        </pc:spChg>
        <pc:spChg chg="del">
          <ac:chgData name="Aren Paster" userId="gc8yRnc2xI7d4wdiZNZosttmCtl+iWKinEGHmDSP3as=" providerId="None" clId="Web-{60A66523-D720-484E-A852-21A9FB6936E3}" dt="2022-01-04T18:29:44.432" v="172"/>
          <ac:spMkLst>
            <pc:docMk/>
            <pc:sldMk cId="3704337681" sldId="274"/>
            <ac:spMk id="28" creationId="{DD26A028-C499-4D01-8951-B9CD480B761D}"/>
          </ac:spMkLst>
        </pc:spChg>
        <pc:graphicFrameChg chg="mod modGraphic">
          <ac:chgData name="Aren Paster" userId="gc8yRnc2xI7d4wdiZNZosttmCtl+iWKinEGHmDSP3as=" providerId="None" clId="Web-{60A66523-D720-484E-A852-21A9FB6936E3}" dt="2022-01-04T18:38:31.022" v="317"/>
          <ac:graphicFrameMkLst>
            <pc:docMk/>
            <pc:sldMk cId="3704337681" sldId="274"/>
            <ac:graphicFrameMk id="2" creationId="{2385AC6F-7750-45C5-B4E8-1EE278B07EE2}"/>
          </ac:graphicFrameMkLst>
        </pc:graphicFrameChg>
        <pc:graphicFrameChg chg="mod modGraphic">
          <ac:chgData name="Aren Paster" userId="gc8yRnc2xI7d4wdiZNZosttmCtl+iWKinEGHmDSP3as=" providerId="None" clId="Web-{60A66523-D720-484E-A852-21A9FB6936E3}" dt="2022-01-04T18:30:06.261" v="180"/>
          <ac:graphicFrameMkLst>
            <pc:docMk/>
            <pc:sldMk cId="3704337681" sldId="274"/>
            <ac:graphicFrameMk id="11" creationId="{5855303C-8E37-4F7A-9667-4A6818825C46}"/>
          </ac:graphicFrameMkLst>
        </pc:graphicFrameChg>
        <pc:graphicFrameChg chg="mod modGraphic">
          <ac:chgData name="Aren Paster" userId="gc8yRnc2xI7d4wdiZNZosttmCtl+iWKinEGHmDSP3as=" providerId="None" clId="Web-{60A66523-D720-484E-A852-21A9FB6936E3}" dt="2022-01-04T18:38:32.476" v="319"/>
          <ac:graphicFrameMkLst>
            <pc:docMk/>
            <pc:sldMk cId="3704337681" sldId="274"/>
            <ac:graphicFrameMk id="31" creationId="{6A6CF809-83A0-48D9-AD98-C27AE5D62BD1}"/>
          </ac:graphicFrameMkLst>
        </pc:graphicFrameChg>
        <pc:graphicFrameChg chg="mod modGraphic">
          <ac:chgData name="Aren Paster" userId="gc8yRnc2xI7d4wdiZNZosttmCtl+iWKinEGHmDSP3as=" providerId="None" clId="Web-{60A66523-D720-484E-A852-21A9FB6936E3}" dt="2022-01-04T18:36:05.566" v="289"/>
          <ac:graphicFrameMkLst>
            <pc:docMk/>
            <pc:sldMk cId="3704337681" sldId="274"/>
            <ac:graphicFrameMk id="32" creationId="{8837EC6C-2E12-45E1-9353-64857C18ABE3}"/>
          </ac:graphicFrameMkLst>
        </pc:graphicFrameChg>
        <pc:graphicFrameChg chg="mod modGraphic">
          <ac:chgData name="Aren Paster" userId="gc8yRnc2xI7d4wdiZNZosttmCtl+iWKinEGHmDSP3as=" providerId="None" clId="Web-{60A66523-D720-484E-A852-21A9FB6936E3}" dt="2022-01-04T18:38:36.147" v="333"/>
          <ac:graphicFrameMkLst>
            <pc:docMk/>
            <pc:sldMk cId="3704337681" sldId="274"/>
            <ac:graphicFrameMk id="33" creationId="{A119DEF4-63E0-4A4B-89DF-2507E8250BF4}"/>
          </ac:graphicFrameMkLst>
        </pc:graphicFrameChg>
        <pc:graphicFrameChg chg="mod modGraphic">
          <ac:chgData name="Aren Paster" userId="gc8yRnc2xI7d4wdiZNZosttmCtl+iWKinEGHmDSP3as=" providerId="None" clId="Web-{60A66523-D720-484E-A852-21A9FB6936E3}" dt="2022-01-04T18:35:29.456" v="267"/>
          <ac:graphicFrameMkLst>
            <pc:docMk/>
            <pc:sldMk cId="3704337681" sldId="274"/>
            <ac:graphicFrameMk id="34" creationId="{A73E5848-2D62-4A79-9A03-F17DF43A92F3}"/>
          </ac:graphicFrameMkLst>
        </pc:graphicFrameChg>
        <pc:graphicFrameChg chg="mod modGraphic">
          <ac:chgData name="Aren Paster" userId="gc8yRnc2xI7d4wdiZNZosttmCtl+iWKinEGHmDSP3as=" providerId="None" clId="Web-{60A66523-D720-484E-A852-21A9FB6936E3}" dt="2022-01-04T18:35:59.050" v="285"/>
          <ac:graphicFrameMkLst>
            <pc:docMk/>
            <pc:sldMk cId="3704337681" sldId="274"/>
            <ac:graphicFrameMk id="35" creationId="{619A117E-A28A-41DE-A067-7BF30700A70F}"/>
          </ac:graphicFrameMkLst>
        </pc:graphicFrameChg>
        <pc:graphicFrameChg chg="mod modGraphic">
          <ac:chgData name="Aren Paster" userId="gc8yRnc2xI7d4wdiZNZosttmCtl+iWKinEGHmDSP3as=" providerId="None" clId="Web-{60A66523-D720-484E-A852-21A9FB6936E3}" dt="2022-01-04T18:35:31.753" v="271"/>
          <ac:graphicFrameMkLst>
            <pc:docMk/>
            <pc:sldMk cId="3704337681" sldId="274"/>
            <ac:graphicFrameMk id="36" creationId="{13F4E5FC-89E6-4415-9ABF-2E988CCAA359}"/>
          </ac:graphicFrameMkLst>
        </pc:graphicFrameChg>
        <pc:graphicFrameChg chg="mod modGraphic">
          <ac:chgData name="Aren Paster" userId="gc8yRnc2xI7d4wdiZNZosttmCtl+iWKinEGHmDSP3as=" providerId="None" clId="Web-{60A66523-D720-484E-A852-21A9FB6936E3}" dt="2022-01-04T18:35:30.503" v="269"/>
          <ac:graphicFrameMkLst>
            <pc:docMk/>
            <pc:sldMk cId="3704337681" sldId="274"/>
            <ac:graphicFrameMk id="37" creationId="{9E9B128E-D922-4494-94CE-83804E342855}"/>
          </ac:graphicFrameMkLst>
        </pc:graphicFrameChg>
        <pc:graphicFrameChg chg="mod modGraphic">
          <ac:chgData name="Aren Paster" userId="gc8yRnc2xI7d4wdiZNZosttmCtl+iWKinEGHmDSP3as=" providerId="None" clId="Web-{60A66523-D720-484E-A852-21A9FB6936E3}" dt="2022-01-04T18:35:33.675" v="273"/>
          <ac:graphicFrameMkLst>
            <pc:docMk/>
            <pc:sldMk cId="3704337681" sldId="274"/>
            <ac:graphicFrameMk id="38" creationId="{1DBBFF74-4FB9-48F5-B43E-21E80730D30C}"/>
          </ac:graphicFrameMkLst>
        </pc:graphicFrameChg>
      </pc:sldChg>
      <pc:sldChg chg="add del replId">
        <pc:chgData name="Aren Paster" userId="gc8yRnc2xI7d4wdiZNZosttmCtl+iWKinEGHmDSP3as=" providerId="None" clId="Web-{60A66523-D720-484E-A852-21A9FB6936E3}" dt="2022-01-04T18:27:10.991" v="95"/>
        <pc:sldMkLst>
          <pc:docMk/>
          <pc:sldMk cId="1436757179" sldId="27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3DB1-78E5-4C23-B850-12B45427112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F3BE-A5BF-4557-9395-AB985FE2A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992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3DB1-78E5-4C23-B850-12B45427112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F3BE-A5BF-4557-9395-AB985FE2A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454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3DB1-78E5-4C23-B850-12B45427112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F3BE-A5BF-4557-9395-AB985FE2A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488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3DB1-78E5-4C23-B850-12B45427112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F3BE-A5BF-4557-9395-AB985FE2A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284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3DB1-78E5-4C23-B850-12B45427112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F3BE-A5BF-4557-9395-AB985FE2A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97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3DB1-78E5-4C23-B850-12B45427112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F3BE-A5BF-4557-9395-AB985FE2A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02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3DB1-78E5-4C23-B850-12B45427112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F3BE-A5BF-4557-9395-AB985FE2A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414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3DB1-78E5-4C23-B850-12B45427112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F3BE-A5BF-4557-9395-AB985FE2A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0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3DB1-78E5-4C23-B850-12B45427112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F3BE-A5BF-4557-9395-AB985FE2A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04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3DB1-78E5-4C23-B850-12B45427112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F3BE-A5BF-4557-9395-AB985FE2A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778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3DB1-78E5-4C23-B850-12B45427112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BF3BE-A5BF-4557-9395-AB985FE2A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99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03DB1-78E5-4C23-B850-12B45427112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BF3BE-A5BF-4557-9395-AB985FE2A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91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A3CDB-CBB2-4399-AADE-1EF207502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5881"/>
          </a:xfrm>
        </p:spPr>
        <p:txBody>
          <a:bodyPr/>
          <a:lstStyle/>
          <a:p>
            <a:r>
              <a:rPr lang="en-US" dirty="0">
                <a:cs typeface="Calibri Light"/>
              </a:rPr>
              <a:t>20 min Poster – Logistics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8A3CB-1F83-4AD6-951E-3A7E3A103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6025"/>
            <a:ext cx="10515600" cy="49609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When done in person, this poster is a </a:t>
            </a:r>
            <a:r>
              <a:rPr lang="en-US" b="1" dirty="0">
                <a:cs typeface="Calibri"/>
              </a:rPr>
              <a:t>20 min</a:t>
            </a:r>
            <a:r>
              <a:rPr lang="en-US" dirty="0">
                <a:cs typeface="Calibri"/>
              </a:rPr>
              <a:t> exercise. Today (virtually) you will have 30 minutes. It will feel rushed and not complete. </a:t>
            </a:r>
            <a:r>
              <a:rPr lang="en-US" b="1" dirty="0">
                <a:cs typeface="Calibri"/>
              </a:rPr>
              <a:t>THAT'S OK</a:t>
            </a:r>
            <a:r>
              <a:rPr lang="en-US" dirty="0">
                <a:cs typeface="Calibri"/>
              </a:rPr>
              <a:t>.</a:t>
            </a:r>
          </a:p>
          <a:p>
            <a:r>
              <a:rPr lang="en-US" dirty="0">
                <a:cs typeface="Calibri"/>
              </a:rPr>
              <a:t>For any help/question - Webex direct message your PE or CE to join your Project Team’s Space </a:t>
            </a:r>
          </a:p>
          <a:p>
            <a:r>
              <a:rPr lang="en-US" dirty="0">
                <a:cs typeface="Calibri"/>
              </a:rPr>
              <a:t>You are a member of TWO Spaces in </a:t>
            </a:r>
            <a:r>
              <a:rPr lang="en-US" dirty="0" err="1">
                <a:cs typeface="Calibri"/>
              </a:rPr>
              <a:t>Webex</a:t>
            </a:r>
            <a:r>
              <a:rPr lang="en-US" dirty="0">
                <a:cs typeface="Calibri"/>
              </a:rPr>
              <a:t> Teams</a:t>
            </a:r>
          </a:p>
          <a:p>
            <a:pPr lvl="1"/>
            <a:r>
              <a:rPr lang="en-US" dirty="0">
                <a:cs typeface="Calibri"/>
              </a:rPr>
              <a:t>One for your specific project</a:t>
            </a:r>
          </a:p>
          <a:p>
            <a:pPr lvl="1"/>
            <a:r>
              <a:rPr lang="en-US" dirty="0">
                <a:cs typeface="Calibri"/>
              </a:rPr>
              <a:t>One for all projects your Project Engineer has during the class section</a:t>
            </a:r>
          </a:p>
          <a:p>
            <a:pPr marL="457200" lvl="1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1385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01572-78C0-41E7-85E7-1E83C3CC3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946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2000" dirty="0">
                <a:cs typeface="Calibri Light"/>
              </a:rPr>
              <a:t>Poster Section 6</a:t>
            </a:r>
            <a:br>
              <a:rPr lang="en-US" dirty="0">
                <a:cs typeface="Calibri Light"/>
              </a:rPr>
            </a:br>
            <a:r>
              <a:rPr lang="en-US" b="1" dirty="0">
                <a:ea typeface="+mj-lt"/>
                <a:cs typeface="+mj-lt"/>
              </a:rPr>
              <a:t>FIRST STEP</a:t>
            </a:r>
            <a:endParaRPr lang="en-US" b="1" dirty="0">
              <a:cs typeface="Calibri Light"/>
            </a:endParaRPr>
          </a:p>
          <a:p>
            <a:r>
              <a:rPr lang="en-US" dirty="0">
                <a:ea typeface="+mj-lt"/>
                <a:cs typeface="+mj-lt"/>
              </a:rPr>
              <a:t>What technical problems need to be solved to successfully complete this project.</a:t>
            </a:r>
            <a:br>
              <a:rPr lang="en-US" dirty="0">
                <a:ea typeface="+mj-lt"/>
                <a:cs typeface="+mj-lt"/>
              </a:rPr>
            </a:br>
            <a:r>
              <a:rPr lang="en-US" sz="2000" dirty="0">
                <a:cs typeface="Calibri Light"/>
              </a:rPr>
              <a:t>2 minutes of </a:t>
            </a:r>
            <a:r>
              <a:rPr lang="en-US" sz="2000" b="1" dirty="0">
                <a:cs typeface="Calibri Light"/>
              </a:rPr>
              <a:t>silent</a:t>
            </a:r>
            <a:r>
              <a:rPr lang="en-US" sz="2000" dirty="0">
                <a:cs typeface="Calibri Light"/>
              </a:rPr>
              <a:t> Individual Ideation, then 2 minutes to Share and post to </a:t>
            </a:r>
            <a:r>
              <a:rPr lang="en-US" sz="2000" b="1" dirty="0">
                <a:cs typeface="Calibri Light"/>
              </a:rPr>
              <a:t>this</a:t>
            </a:r>
            <a:r>
              <a:rPr lang="en-US" sz="2000" dirty="0">
                <a:cs typeface="Calibri Light"/>
              </a:rPr>
              <a:t> document</a:t>
            </a: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A7A27C-A16D-452B-A2D4-C64EB5315E3B}"/>
              </a:ext>
            </a:extLst>
          </p:cNvPr>
          <p:cNvSpPr txBox="1"/>
          <p:nvPr/>
        </p:nvSpPr>
        <p:spPr>
          <a:xfrm>
            <a:off x="65881" y="5440794"/>
            <a:ext cx="12415905" cy="104644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042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80083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70125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160166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950208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40250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530291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320333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100" b="1" dirty="0"/>
              <a:t>INSTRUCTIONS: Everyone insert your own text boxes!</a:t>
            </a:r>
            <a:endParaRPr lang="en-US" dirty="0">
              <a:cs typeface="Calibri" panose="020F0502020204030204"/>
            </a:endParaRPr>
          </a:p>
          <a:p>
            <a:pPr algn="ctr"/>
            <a:r>
              <a:rPr lang="en-US" sz="3100" b="1" dirty="0"/>
              <a:t>Delete this text box when you are done!</a:t>
            </a:r>
            <a:endParaRPr lang="en-US" sz="31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8329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5353"/>
            <a:ext cx="10515600" cy="1285335"/>
          </a:xfrm>
        </p:spPr>
        <p:txBody>
          <a:bodyPr/>
          <a:lstStyle/>
          <a:p>
            <a:pPr algn="ctr"/>
            <a:r>
              <a:rPr lang="en-US" dirty="0"/>
              <a:t>	Ideation Presentation Summary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4398747"/>
              </p:ext>
            </p:extLst>
          </p:nvPr>
        </p:nvGraphicFramePr>
        <p:xfrm>
          <a:off x="838200" y="1363710"/>
          <a:ext cx="3505200" cy="5131357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362171845"/>
                    </a:ext>
                  </a:extLst>
                </a:gridCol>
              </a:tblGrid>
              <a:tr h="456211">
                <a:tc>
                  <a:txBody>
                    <a:bodyPr/>
                    <a:lstStyle/>
                    <a:p>
                      <a:r>
                        <a:rPr lang="en-US" dirty="0"/>
                        <a:t>Team Strengths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6608548"/>
                  </a:ext>
                </a:extLst>
              </a:tr>
              <a:tr h="46751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01028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CE51044-FDD3-4FBC-AC22-24D76A3DF9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50902"/>
              </p:ext>
            </p:extLst>
          </p:nvPr>
        </p:nvGraphicFramePr>
        <p:xfrm>
          <a:off x="4343402" y="1363710"/>
          <a:ext cx="3505200" cy="5131357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594899519"/>
                    </a:ext>
                  </a:extLst>
                </a:gridCol>
              </a:tblGrid>
              <a:tr h="456211">
                <a:tc>
                  <a:txBody>
                    <a:bodyPr/>
                    <a:lstStyle/>
                    <a:p>
                      <a:r>
                        <a:rPr lang="en-US" dirty="0"/>
                        <a:t>Growth Opportunities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442359"/>
                  </a:ext>
                </a:extLst>
              </a:tr>
              <a:tr h="46751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11009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D8A68D2-7368-4E9C-B935-7DFB31E348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239853"/>
              </p:ext>
            </p:extLst>
          </p:nvPr>
        </p:nvGraphicFramePr>
        <p:xfrm>
          <a:off x="7848601" y="1363710"/>
          <a:ext cx="3505200" cy="5131357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022230076"/>
                    </a:ext>
                  </a:extLst>
                </a:gridCol>
              </a:tblGrid>
              <a:tr h="456211">
                <a:tc>
                  <a:txBody>
                    <a:bodyPr/>
                    <a:lstStyle/>
                    <a:p>
                      <a:r>
                        <a:rPr lang="en-US" dirty="0"/>
                        <a:t>Non-Academic Resources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8712621"/>
                  </a:ext>
                </a:extLst>
              </a:tr>
              <a:tr h="467514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733926"/>
                  </a:ext>
                </a:extLst>
              </a:tr>
            </a:tbl>
          </a:graphicData>
        </a:graphic>
      </p:graphicFrame>
      <p:sp>
        <p:nvSpPr>
          <p:cNvPr id="22" name="TextBox 1">
            <a:extLst>
              <a:ext uri="{FF2B5EF4-FFF2-40B4-BE49-F238E27FC236}">
                <a16:creationId xmlns:a16="http://schemas.microsoft.com/office/drawing/2014/main" id="{31E518AF-C0FF-4272-A3E5-E5B95FC57D74}"/>
              </a:ext>
            </a:extLst>
          </p:cNvPr>
          <p:cNvSpPr txBox="1"/>
          <p:nvPr/>
        </p:nvSpPr>
        <p:spPr>
          <a:xfrm>
            <a:off x="65881" y="5440794"/>
            <a:ext cx="12415905" cy="104644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042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80083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70125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160166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950208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40250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530291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320333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100" b="1" dirty="0"/>
              <a:t>INSTRUCTIONS: Everyone insert your own text boxes with your items!</a:t>
            </a:r>
            <a:endParaRPr lang="en-US" dirty="0">
              <a:cs typeface="Calibri" panose="020F0502020204030204"/>
            </a:endParaRPr>
          </a:p>
          <a:p>
            <a:pPr algn="ctr"/>
            <a:r>
              <a:rPr lang="en-US" sz="3100" b="1" dirty="0"/>
              <a:t>Delete this text box when you are done!</a:t>
            </a:r>
            <a:endParaRPr lang="en-US" sz="31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7580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009FD04C-F3F8-4B08-A3F6-0C39228DDE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974352"/>
              </p:ext>
            </p:extLst>
          </p:nvPr>
        </p:nvGraphicFramePr>
        <p:xfrm>
          <a:off x="302172" y="328448"/>
          <a:ext cx="1152915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08239">
                  <a:extLst>
                    <a:ext uri="{9D8B030D-6E8A-4147-A177-3AD203B41FA5}">
                      <a16:colId xmlns:a16="http://schemas.microsoft.com/office/drawing/2014/main" val="11523092"/>
                    </a:ext>
                  </a:extLst>
                </a:gridCol>
                <a:gridCol w="1820918">
                  <a:extLst>
                    <a:ext uri="{9D8B030D-6E8A-4147-A177-3AD203B41FA5}">
                      <a16:colId xmlns:a16="http://schemas.microsoft.com/office/drawing/2014/main" val="2139192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 dirty="0">
                          <a:latin typeface="Calibri"/>
                        </a:rPr>
                        <a:t>TECHNICAL Problems to Solve by NEXT 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Assignee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3038976"/>
                  </a:ext>
                </a:extLst>
              </a:tr>
            </a:tbl>
          </a:graphicData>
        </a:graphic>
      </p:graphicFrame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5855303C-8E37-4F7A-9667-4A6818825C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765986"/>
              </p:ext>
            </p:extLst>
          </p:nvPr>
        </p:nvGraphicFramePr>
        <p:xfrm>
          <a:off x="316887" y="722376"/>
          <a:ext cx="610010" cy="6085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010">
                  <a:extLst>
                    <a:ext uri="{9D8B030D-6E8A-4147-A177-3AD203B41FA5}">
                      <a16:colId xmlns:a16="http://schemas.microsoft.com/office/drawing/2014/main" val="866895242"/>
                    </a:ext>
                  </a:extLst>
                </a:gridCol>
              </a:tblGrid>
              <a:tr h="54456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786367"/>
                  </a:ext>
                </a:extLst>
              </a:tr>
              <a:tr h="54456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5173820"/>
                  </a:ext>
                </a:extLst>
              </a:tr>
              <a:tr h="54456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8342565"/>
                  </a:ext>
                </a:extLst>
              </a:tr>
              <a:tr h="54456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0047956"/>
                  </a:ext>
                </a:extLst>
              </a:tr>
              <a:tr h="54456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3005990"/>
                  </a:ext>
                </a:extLst>
              </a:tr>
              <a:tr h="54456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5877438"/>
                  </a:ext>
                </a:extLst>
              </a:tr>
              <a:tr h="54456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3222873"/>
                  </a:ext>
                </a:extLst>
              </a:tr>
              <a:tr h="63097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  <a:p>
                      <a:pPr lvl="0" algn="ctr">
                        <a:buNone/>
                      </a:pP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6477001"/>
                  </a:ext>
                </a:extLst>
              </a:tr>
              <a:tr h="544563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9815806"/>
                  </a:ext>
                </a:extLst>
              </a:tr>
              <a:tr h="544563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9564841"/>
                  </a:ext>
                </a:extLst>
              </a:tr>
              <a:tr h="544563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266618"/>
                  </a:ext>
                </a:extLst>
              </a:tr>
            </a:tbl>
          </a:graphicData>
        </a:graphic>
      </p:graphicFrame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385AC6F-7750-45C5-B4E8-1EE278B07E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927069"/>
              </p:ext>
            </p:extLst>
          </p:nvPr>
        </p:nvGraphicFramePr>
        <p:xfrm>
          <a:off x="926898" y="1292952"/>
          <a:ext cx="107508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166">
                  <a:extLst>
                    <a:ext uri="{9D8B030D-6E8A-4147-A177-3AD203B41FA5}">
                      <a16:colId xmlns:a16="http://schemas.microsoft.com/office/drawing/2014/main" val="461569421"/>
                    </a:ext>
                  </a:extLst>
                </a:gridCol>
                <a:gridCol w="1712713">
                  <a:extLst>
                    <a:ext uri="{9D8B030D-6E8A-4147-A177-3AD203B41FA5}">
                      <a16:colId xmlns:a16="http://schemas.microsoft.com/office/drawing/2014/main" val="3471983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 err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494731"/>
                  </a:ext>
                </a:extLst>
              </a:tr>
            </a:tbl>
          </a:graphicData>
        </a:graphic>
      </p:graphicFrame>
      <p:graphicFrame>
        <p:nvGraphicFramePr>
          <p:cNvPr id="31" name="Table 2">
            <a:extLst>
              <a:ext uri="{FF2B5EF4-FFF2-40B4-BE49-F238E27FC236}">
                <a16:creationId xmlns:a16="http://schemas.microsoft.com/office/drawing/2014/main" id="{6A6CF809-83A0-48D9-AD98-C27AE5D62B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455170"/>
              </p:ext>
            </p:extLst>
          </p:nvPr>
        </p:nvGraphicFramePr>
        <p:xfrm>
          <a:off x="926897" y="722376"/>
          <a:ext cx="107508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166">
                  <a:extLst>
                    <a:ext uri="{9D8B030D-6E8A-4147-A177-3AD203B41FA5}">
                      <a16:colId xmlns:a16="http://schemas.microsoft.com/office/drawing/2014/main" val="461569421"/>
                    </a:ext>
                  </a:extLst>
                </a:gridCol>
                <a:gridCol w="1712713">
                  <a:extLst>
                    <a:ext uri="{9D8B030D-6E8A-4147-A177-3AD203B41FA5}">
                      <a16:colId xmlns:a16="http://schemas.microsoft.com/office/drawing/2014/main" val="3471983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 err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 err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494731"/>
                  </a:ext>
                </a:extLst>
              </a:tr>
            </a:tbl>
          </a:graphicData>
        </a:graphic>
      </p:graphicFrame>
      <p:graphicFrame>
        <p:nvGraphicFramePr>
          <p:cNvPr id="32" name="Table 2">
            <a:extLst>
              <a:ext uri="{FF2B5EF4-FFF2-40B4-BE49-F238E27FC236}">
                <a16:creationId xmlns:a16="http://schemas.microsoft.com/office/drawing/2014/main" id="{8837EC6C-2E12-45E1-9353-64857C18AB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877000"/>
              </p:ext>
            </p:extLst>
          </p:nvPr>
        </p:nvGraphicFramePr>
        <p:xfrm>
          <a:off x="955120" y="2434104"/>
          <a:ext cx="107508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166">
                  <a:extLst>
                    <a:ext uri="{9D8B030D-6E8A-4147-A177-3AD203B41FA5}">
                      <a16:colId xmlns:a16="http://schemas.microsoft.com/office/drawing/2014/main" val="461569421"/>
                    </a:ext>
                  </a:extLst>
                </a:gridCol>
                <a:gridCol w="1712713">
                  <a:extLst>
                    <a:ext uri="{9D8B030D-6E8A-4147-A177-3AD203B41FA5}">
                      <a16:colId xmlns:a16="http://schemas.microsoft.com/office/drawing/2014/main" val="3471983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 err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494731"/>
                  </a:ext>
                </a:extLst>
              </a:tr>
            </a:tbl>
          </a:graphicData>
        </a:graphic>
      </p:graphicFrame>
      <p:graphicFrame>
        <p:nvGraphicFramePr>
          <p:cNvPr id="33" name="Table 2">
            <a:extLst>
              <a:ext uri="{FF2B5EF4-FFF2-40B4-BE49-F238E27FC236}">
                <a16:creationId xmlns:a16="http://schemas.microsoft.com/office/drawing/2014/main" id="{A119DEF4-63E0-4A4B-89DF-2507E8250B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312103"/>
              </p:ext>
            </p:extLst>
          </p:nvPr>
        </p:nvGraphicFramePr>
        <p:xfrm>
          <a:off x="926897" y="1863528"/>
          <a:ext cx="107508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166">
                  <a:extLst>
                    <a:ext uri="{9D8B030D-6E8A-4147-A177-3AD203B41FA5}">
                      <a16:colId xmlns:a16="http://schemas.microsoft.com/office/drawing/2014/main" val="461569421"/>
                    </a:ext>
                  </a:extLst>
                </a:gridCol>
                <a:gridCol w="1712713">
                  <a:extLst>
                    <a:ext uri="{9D8B030D-6E8A-4147-A177-3AD203B41FA5}">
                      <a16:colId xmlns:a16="http://schemas.microsoft.com/office/drawing/2014/main" val="3471983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 err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 err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494731"/>
                  </a:ext>
                </a:extLst>
              </a:tr>
            </a:tbl>
          </a:graphicData>
        </a:graphic>
      </p:graphicFrame>
      <p:graphicFrame>
        <p:nvGraphicFramePr>
          <p:cNvPr id="34" name="Table 2">
            <a:extLst>
              <a:ext uri="{FF2B5EF4-FFF2-40B4-BE49-F238E27FC236}">
                <a16:creationId xmlns:a16="http://schemas.microsoft.com/office/drawing/2014/main" id="{A73E5848-2D62-4A79-9A03-F17DF43A92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210191"/>
              </p:ext>
            </p:extLst>
          </p:nvPr>
        </p:nvGraphicFramePr>
        <p:xfrm>
          <a:off x="969231" y="3575256"/>
          <a:ext cx="107508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166">
                  <a:extLst>
                    <a:ext uri="{9D8B030D-6E8A-4147-A177-3AD203B41FA5}">
                      <a16:colId xmlns:a16="http://schemas.microsoft.com/office/drawing/2014/main" val="461569421"/>
                    </a:ext>
                  </a:extLst>
                </a:gridCol>
                <a:gridCol w="1712713">
                  <a:extLst>
                    <a:ext uri="{9D8B030D-6E8A-4147-A177-3AD203B41FA5}">
                      <a16:colId xmlns:a16="http://schemas.microsoft.com/office/drawing/2014/main" val="3471983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 err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494731"/>
                  </a:ext>
                </a:extLst>
              </a:tr>
            </a:tbl>
          </a:graphicData>
        </a:graphic>
      </p:graphicFrame>
      <p:graphicFrame>
        <p:nvGraphicFramePr>
          <p:cNvPr id="35" name="Table 2">
            <a:extLst>
              <a:ext uri="{FF2B5EF4-FFF2-40B4-BE49-F238E27FC236}">
                <a16:creationId xmlns:a16="http://schemas.microsoft.com/office/drawing/2014/main" id="{619A117E-A28A-41DE-A067-7BF30700A7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425737"/>
              </p:ext>
            </p:extLst>
          </p:nvPr>
        </p:nvGraphicFramePr>
        <p:xfrm>
          <a:off x="969230" y="3004680"/>
          <a:ext cx="107508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166">
                  <a:extLst>
                    <a:ext uri="{9D8B030D-6E8A-4147-A177-3AD203B41FA5}">
                      <a16:colId xmlns:a16="http://schemas.microsoft.com/office/drawing/2014/main" val="461569421"/>
                    </a:ext>
                  </a:extLst>
                </a:gridCol>
                <a:gridCol w="1712713">
                  <a:extLst>
                    <a:ext uri="{9D8B030D-6E8A-4147-A177-3AD203B41FA5}">
                      <a16:colId xmlns:a16="http://schemas.microsoft.com/office/drawing/2014/main" val="3471983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 err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494731"/>
                  </a:ext>
                </a:extLst>
              </a:tr>
            </a:tbl>
          </a:graphicData>
        </a:graphic>
      </p:graphicFrame>
      <p:graphicFrame>
        <p:nvGraphicFramePr>
          <p:cNvPr id="36" name="Table 2">
            <a:extLst>
              <a:ext uri="{FF2B5EF4-FFF2-40B4-BE49-F238E27FC236}">
                <a16:creationId xmlns:a16="http://schemas.microsoft.com/office/drawing/2014/main" id="{13F4E5FC-89E6-4415-9ABF-2E988CCAA3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873249"/>
              </p:ext>
            </p:extLst>
          </p:nvPr>
        </p:nvGraphicFramePr>
        <p:xfrm>
          <a:off x="997453" y="4716408"/>
          <a:ext cx="107508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166">
                  <a:extLst>
                    <a:ext uri="{9D8B030D-6E8A-4147-A177-3AD203B41FA5}">
                      <a16:colId xmlns:a16="http://schemas.microsoft.com/office/drawing/2014/main" val="461569421"/>
                    </a:ext>
                  </a:extLst>
                </a:gridCol>
                <a:gridCol w="1712713">
                  <a:extLst>
                    <a:ext uri="{9D8B030D-6E8A-4147-A177-3AD203B41FA5}">
                      <a16:colId xmlns:a16="http://schemas.microsoft.com/office/drawing/2014/main" val="3471983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 err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494731"/>
                  </a:ext>
                </a:extLst>
              </a:tr>
            </a:tbl>
          </a:graphicData>
        </a:graphic>
      </p:graphicFrame>
      <p:graphicFrame>
        <p:nvGraphicFramePr>
          <p:cNvPr id="37" name="Table 2">
            <a:extLst>
              <a:ext uri="{FF2B5EF4-FFF2-40B4-BE49-F238E27FC236}">
                <a16:creationId xmlns:a16="http://schemas.microsoft.com/office/drawing/2014/main" id="{9E9B128E-D922-4494-94CE-83804E3428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986419"/>
              </p:ext>
            </p:extLst>
          </p:nvPr>
        </p:nvGraphicFramePr>
        <p:xfrm>
          <a:off x="969230" y="4145832"/>
          <a:ext cx="107508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166">
                  <a:extLst>
                    <a:ext uri="{9D8B030D-6E8A-4147-A177-3AD203B41FA5}">
                      <a16:colId xmlns:a16="http://schemas.microsoft.com/office/drawing/2014/main" val="461569421"/>
                    </a:ext>
                  </a:extLst>
                </a:gridCol>
                <a:gridCol w="1712713">
                  <a:extLst>
                    <a:ext uri="{9D8B030D-6E8A-4147-A177-3AD203B41FA5}">
                      <a16:colId xmlns:a16="http://schemas.microsoft.com/office/drawing/2014/main" val="3471983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 err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494731"/>
                  </a:ext>
                </a:extLst>
              </a:tr>
            </a:tbl>
          </a:graphicData>
        </a:graphic>
      </p:graphicFrame>
      <p:graphicFrame>
        <p:nvGraphicFramePr>
          <p:cNvPr id="38" name="Table 2">
            <a:extLst>
              <a:ext uri="{FF2B5EF4-FFF2-40B4-BE49-F238E27FC236}">
                <a16:creationId xmlns:a16="http://schemas.microsoft.com/office/drawing/2014/main" id="{1DBBFF74-4FB9-48F5-B43E-21E80730D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997575"/>
              </p:ext>
            </p:extLst>
          </p:nvPr>
        </p:nvGraphicFramePr>
        <p:xfrm>
          <a:off x="997453" y="5286984"/>
          <a:ext cx="107508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166">
                  <a:extLst>
                    <a:ext uri="{9D8B030D-6E8A-4147-A177-3AD203B41FA5}">
                      <a16:colId xmlns:a16="http://schemas.microsoft.com/office/drawing/2014/main" val="461569421"/>
                    </a:ext>
                  </a:extLst>
                </a:gridCol>
                <a:gridCol w="1712713">
                  <a:extLst>
                    <a:ext uri="{9D8B030D-6E8A-4147-A177-3AD203B41FA5}">
                      <a16:colId xmlns:a16="http://schemas.microsoft.com/office/drawing/2014/main" val="3471983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 err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494731"/>
                  </a:ext>
                </a:extLst>
              </a:tr>
            </a:tbl>
          </a:graphicData>
        </a:graphic>
      </p:graphicFrame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id="{D807A96F-FB57-4F9B-8839-6A059F8EA4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666310"/>
              </p:ext>
            </p:extLst>
          </p:nvPr>
        </p:nvGraphicFramePr>
        <p:xfrm>
          <a:off x="997453" y="5857560"/>
          <a:ext cx="107508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166">
                  <a:extLst>
                    <a:ext uri="{9D8B030D-6E8A-4147-A177-3AD203B41FA5}">
                      <a16:colId xmlns:a16="http://schemas.microsoft.com/office/drawing/2014/main" val="461569421"/>
                    </a:ext>
                  </a:extLst>
                </a:gridCol>
                <a:gridCol w="1712713">
                  <a:extLst>
                    <a:ext uri="{9D8B030D-6E8A-4147-A177-3AD203B41FA5}">
                      <a16:colId xmlns:a16="http://schemas.microsoft.com/office/drawing/2014/main" val="3471983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 err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494731"/>
                  </a:ext>
                </a:extLst>
              </a:tr>
            </a:tbl>
          </a:graphicData>
        </a:graphic>
      </p:graphicFrame>
      <p:graphicFrame>
        <p:nvGraphicFramePr>
          <p:cNvPr id="14" name="Table 2">
            <a:extLst>
              <a:ext uri="{FF2B5EF4-FFF2-40B4-BE49-F238E27FC236}">
                <a16:creationId xmlns:a16="http://schemas.microsoft.com/office/drawing/2014/main" id="{027974D3-44C6-4C18-9D18-66DA9705B5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484097"/>
              </p:ext>
            </p:extLst>
          </p:nvPr>
        </p:nvGraphicFramePr>
        <p:xfrm>
          <a:off x="997453" y="6428141"/>
          <a:ext cx="107508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166">
                  <a:extLst>
                    <a:ext uri="{9D8B030D-6E8A-4147-A177-3AD203B41FA5}">
                      <a16:colId xmlns:a16="http://schemas.microsoft.com/office/drawing/2014/main" val="461569421"/>
                    </a:ext>
                  </a:extLst>
                </a:gridCol>
                <a:gridCol w="1712713">
                  <a:extLst>
                    <a:ext uri="{9D8B030D-6E8A-4147-A177-3AD203B41FA5}">
                      <a16:colId xmlns:a16="http://schemas.microsoft.com/office/drawing/2014/main" val="34719831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 err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4947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4337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01572-78C0-41E7-85E7-1E83C3CC3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cs typeface="Calibri Light"/>
              </a:rPr>
              <a:t>Poster Section 1</a:t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We Imagine Our Project To Be:</a:t>
            </a:r>
            <a:br>
              <a:rPr lang="en-US" dirty="0">
                <a:cs typeface="Calibri Light"/>
              </a:rPr>
            </a:br>
            <a:r>
              <a:rPr lang="en-US" sz="1800" dirty="0">
                <a:cs typeface="Calibri Light"/>
              </a:rPr>
              <a:t>2 minutes of </a:t>
            </a:r>
            <a:r>
              <a:rPr lang="en-US" sz="1800" b="1" dirty="0">
                <a:cs typeface="Calibri Light"/>
              </a:rPr>
              <a:t>silent</a:t>
            </a:r>
            <a:r>
              <a:rPr lang="en-US" sz="1800" dirty="0">
                <a:cs typeface="Calibri Light"/>
              </a:rPr>
              <a:t> Individual Ideation, then 2 minutes to post to </a:t>
            </a:r>
            <a:r>
              <a:rPr lang="en-US" sz="1800" b="1" dirty="0">
                <a:cs typeface="Calibri Light"/>
              </a:rPr>
              <a:t>this</a:t>
            </a:r>
            <a:r>
              <a:rPr lang="en-US" sz="1800" dirty="0">
                <a:cs typeface="Calibri Light"/>
              </a:rPr>
              <a:t> document and Share with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849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13738-A004-4914-9A75-F7260A65F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370" y="219606"/>
            <a:ext cx="10515600" cy="1325563"/>
          </a:xfrm>
        </p:spPr>
        <p:txBody>
          <a:bodyPr/>
          <a:lstStyle/>
          <a:p>
            <a:r>
              <a:rPr lang="en-US" sz="2000" dirty="0">
                <a:cs typeface="Calibri Light"/>
              </a:rPr>
              <a:t>Poster Section 2</a:t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We Are:</a:t>
            </a:r>
            <a:r>
              <a:rPr lang="en-US" sz="2000" dirty="0">
                <a:cs typeface="Calibri Light"/>
              </a:rPr>
              <a:t> Participant Cards sheet #1</a:t>
            </a:r>
            <a:br>
              <a:rPr lang="en-US" sz="2000" dirty="0">
                <a:cs typeface="Calibri Light"/>
              </a:rPr>
            </a:br>
            <a:r>
              <a:rPr lang="en-US" sz="1800" dirty="0">
                <a:cs typeface="Calibri Light"/>
              </a:rPr>
              <a:t>5 minutes - </a:t>
            </a:r>
            <a:r>
              <a:rPr lang="en-US" sz="1800" b="1" dirty="0">
                <a:cs typeface="Calibri Light"/>
              </a:rPr>
              <a:t>Individually</a:t>
            </a:r>
            <a:r>
              <a:rPr lang="en-US" sz="1800" dirty="0">
                <a:cs typeface="Calibri Light"/>
              </a:rPr>
              <a:t> fill out a card for yourself</a:t>
            </a:r>
            <a:endParaRPr lang="en-US" sz="2000" dirty="0">
              <a:cs typeface="Calibri Light"/>
            </a:endParaRPr>
          </a:p>
        </p:txBody>
      </p:sp>
      <p:pic>
        <p:nvPicPr>
          <p:cNvPr id="3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3C304FA4-51B8-4EBA-9122-8C92015881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690689"/>
            <a:ext cx="3971925" cy="5137439"/>
          </a:xfrm>
          <a:prstGeom prst="rect">
            <a:avLst/>
          </a:prstGeom>
        </p:spPr>
      </p:pic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BF0E88D-3E46-439B-8482-D630842FE0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690688"/>
            <a:ext cx="3971925" cy="5137439"/>
          </a:xfrm>
          <a:prstGeom prst="rect">
            <a:avLst/>
          </a:prstGeom>
        </p:spPr>
      </p:pic>
      <p:pic>
        <p:nvPicPr>
          <p:cNvPr id="6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854642CA-05AA-4172-A908-5F5FA88DE1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1975" y="1690688"/>
            <a:ext cx="3971925" cy="51374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9A00817-828A-4252-9B80-31F640B340E6}"/>
              </a:ext>
            </a:extLst>
          </p:cNvPr>
          <p:cNvSpPr txBox="1"/>
          <p:nvPr/>
        </p:nvSpPr>
        <p:spPr>
          <a:xfrm>
            <a:off x="171450" y="2219017"/>
            <a:ext cx="17145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Insert image</a:t>
            </a:r>
          </a:p>
          <a:p>
            <a:r>
              <a:rPr lang="en-US" sz="1200" dirty="0">
                <a:ea typeface="+mn-lt"/>
                <a:cs typeface="+mn-lt"/>
              </a:rPr>
              <a:t>(Google or other)</a:t>
            </a:r>
            <a:endParaRPr lang="en-US" sz="1200" dirty="0"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EDC44E-AE03-4C16-BC2A-D89ED4657064}"/>
              </a:ext>
            </a:extLst>
          </p:cNvPr>
          <p:cNvSpPr txBox="1"/>
          <p:nvPr/>
        </p:nvSpPr>
        <p:spPr>
          <a:xfrm>
            <a:off x="2143125" y="2759221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99AEED-0EF9-4841-B8FB-E410D077163D}"/>
              </a:ext>
            </a:extLst>
          </p:cNvPr>
          <p:cNvSpPr txBox="1"/>
          <p:nvPr/>
        </p:nvSpPr>
        <p:spPr>
          <a:xfrm>
            <a:off x="2143125" y="1863871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F25E0F-DE4F-45D9-8903-3722656182B3}"/>
              </a:ext>
            </a:extLst>
          </p:cNvPr>
          <p:cNvSpPr txBox="1"/>
          <p:nvPr/>
        </p:nvSpPr>
        <p:spPr>
          <a:xfrm>
            <a:off x="895350" y="5607196"/>
            <a:ext cx="26479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3CB7C8-D266-444E-AC0D-7416F298D3DB}"/>
              </a:ext>
            </a:extLst>
          </p:cNvPr>
          <p:cNvSpPr txBox="1"/>
          <p:nvPr/>
        </p:nvSpPr>
        <p:spPr>
          <a:xfrm>
            <a:off x="895350" y="3978421"/>
            <a:ext cx="24955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Click to add text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AFC0C5-3F9F-457E-B44A-5F5A6AD0325D}"/>
              </a:ext>
            </a:extLst>
          </p:cNvPr>
          <p:cNvSpPr txBox="1"/>
          <p:nvPr/>
        </p:nvSpPr>
        <p:spPr>
          <a:xfrm>
            <a:off x="3200400" y="2101996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D060DF-00CB-471E-81D0-EF1F8683BE4B}"/>
              </a:ext>
            </a:extLst>
          </p:cNvPr>
          <p:cNvSpPr txBox="1"/>
          <p:nvPr/>
        </p:nvSpPr>
        <p:spPr>
          <a:xfrm>
            <a:off x="3429000" y="2330595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0BBFD7E-4A2C-4A5D-AC80-93D522E7030E}"/>
              </a:ext>
            </a:extLst>
          </p:cNvPr>
          <p:cNvSpPr txBox="1"/>
          <p:nvPr/>
        </p:nvSpPr>
        <p:spPr>
          <a:xfrm>
            <a:off x="10318296" y="2770106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BC32F3-66A8-4867-9D41-CBBA95ACCF58}"/>
              </a:ext>
            </a:extLst>
          </p:cNvPr>
          <p:cNvSpPr txBox="1"/>
          <p:nvPr/>
        </p:nvSpPr>
        <p:spPr>
          <a:xfrm>
            <a:off x="10318296" y="1874756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Click to add text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E86B638-5A26-4C8A-B80A-CA4CCD11DD0D}"/>
              </a:ext>
            </a:extLst>
          </p:cNvPr>
          <p:cNvSpPr txBox="1"/>
          <p:nvPr/>
        </p:nvSpPr>
        <p:spPr>
          <a:xfrm>
            <a:off x="9070521" y="5618081"/>
            <a:ext cx="26479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F7C6E9-E773-4D9F-AD0B-F203B9925904}"/>
              </a:ext>
            </a:extLst>
          </p:cNvPr>
          <p:cNvSpPr txBox="1"/>
          <p:nvPr/>
        </p:nvSpPr>
        <p:spPr>
          <a:xfrm>
            <a:off x="9070521" y="3989306"/>
            <a:ext cx="24955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D9E9714-6E4C-4BA7-B79D-51E15445AABB}"/>
              </a:ext>
            </a:extLst>
          </p:cNvPr>
          <p:cNvSpPr txBox="1"/>
          <p:nvPr/>
        </p:nvSpPr>
        <p:spPr>
          <a:xfrm>
            <a:off x="6203496" y="2780991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C7D337-7671-42EB-8AC6-C1B4D6D9D641}"/>
              </a:ext>
            </a:extLst>
          </p:cNvPr>
          <p:cNvSpPr txBox="1"/>
          <p:nvPr/>
        </p:nvSpPr>
        <p:spPr>
          <a:xfrm>
            <a:off x="6203496" y="1885641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Click to add text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3D6E08F-3314-4831-BCED-75FCD577B252}"/>
              </a:ext>
            </a:extLst>
          </p:cNvPr>
          <p:cNvSpPr txBox="1"/>
          <p:nvPr/>
        </p:nvSpPr>
        <p:spPr>
          <a:xfrm>
            <a:off x="4955721" y="5628966"/>
            <a:ext cx="26479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C4BE360-03BA-41A1-BA3C-5FF1E7B4D59F}"/>
              </a:ext>
            </a:extLst>
          </p:cNvPr>
          <p:cNvSpPr txBox="1"/>
          <p:nvPr/>
        </p:nvSpPr>
        <p:spPr>
          <a:xfrm>
            <a:off x="4955721" y="4000191"/>
            <a:ext cx="24955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6981158-B5F0-44E6-B9FC-E698B70C6C4D}"/>
              </a:ext>
            </a:extLst>
          </p:cNvPr>
          <p:cNvSpPr txBox="1"/>
          <p:nvPr/>
        </p:nvSpPr>
        <p:spPr>
          <a:xfrm>
            <a:off x="4231821" y="2229903"/>
            <a:ext cx="17145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Insert</a:t>
            </a:r>
            <a:r>
              <a:rPr lang="en-US"/>
              <a:t> image</a:t>
            </a:r>
          </a:p>
          <a:p>
            <a:r>
              <a:rPr lang="en-US" sz="1200" dirty="0">
                <a:ea typeface="+mn-lt"/>
                <a:cs typeface="+mn-lt"/>
              </a:rPr>
              <a:t>(Google or other)</a:t>
            </a:r>
            <a:endParaRPr lang="en-US" sz="1200" dirty="0">
              <a:cs typeface="Calibri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174CDCF-677C-4906-ACB5-AF31620FC800}"/>
              </a:ext>
            </a:extLst>
          </p:cNvPr>
          <p:cNvSpPr txBox="1"/>
          <p:nvPr/>
        </p:nvSpPr>
        <p:spPr>
          <a:xfrm>
            <a:off x="8270421" y="2224460"/>
            <a:ext cx="17145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Insert</a:t>
            </a:r>
            <a:r>
              <a:rPr lang="en-US"/>
              <a:t> image</a:t>
            </a:r>
          </a:p>
          <a:p>
            <a:r>
              <a:rPr lang="en-US" sz="1200" dirty="0">
                <a:ea typeface="+mn-lt"/>
                <a:cs typeface="+mn-lt"/>
              </a:rPr>
              <a:t>(Google or other)</a:t>
            </a:r>
            <a:endParaRPr lang="en-US" sz="1200" dirty="0">
              <a:cs typeface="Calibri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72E56B6-35D8-4F26-A486-C15C78D4C9B8}"/>
              </a:ext>
            </a:extLst>
          </p:cNvPr>
          <p:cNvSpPr txBox="1"/>
          <p:nvPr/>
        </p:nvSpPr>
        <p:spPr>
          <a:xfrm>
            <a:off x="7233424" y="2129874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993C6D1-06D7-4C01-BFE4-BC2EB6BB6E99}"/>
              </a:ext>
            </a:extLst>
          </p:cNvPr>
          <p:cNvSpPr txBox="1"/>
          <p:nvPr/>
        </p:nvSpPr>
        <p:spPr>
          <a:xfrm>
            <a:off x="7462024" y="2358473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62BF6E1-F106-4003-8702-9F9D86C54BA5}"/>
              </a:ext>
            </a:extLst>
          </p:cNvPr>
          <p:cNvSpPr txBox="1"/>
          <p:nvPr/>
        </p:nvSpPr>
        <p:spPr>
          <a:xfrm>
            <a:off x="11285034" y="2111288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A34AFE7-D97D-40F3-B7FE-6ABE32597830}"/>
              </a:ext>
            </a:extLst>
          </p:cNvPr>
          <p:cNvSpPr txBox="1"/>
          <p:nvPr/>
        </p:nvSpPr>
        <p:spPr>
          <a:xfrm>
            <a:off x="11513634" y="2339887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9965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13738-A004-4914-9A75-F7260A65F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370" y="219606"/>
            <a:ext cx="10515600" cy="1325563"/>
          </a:xfrm>
        </p:spPr>
        <p:txBody>
          <a:bodyPr/>
          <a:lstStyle/>
          <a:p>
            <a:r>
              <a:rPr lang="en-US" sz="2000" dirty="0">
                <a:cs typeface="Calibri Light"/>
              </a:rPr>
              <a:t>Poster Section 2</a:t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We Are:</a:t>
            </a:r>
            <a:r>
              <a:rPr lang="en-US" sz="2000" dirty="0">
                <a:cs typeface="Calibri Light"/>
              </a:rPr>
              <a:t> Participant Cards sheet #2</a:t>
            </a:r>
            <a:br>
              <a:rPr lang="en-US" sz="2000" dirty="0">
                <a:cs typeface="Calibri Light"/>
              </a:rPr>
            </a:br>
            <a:r>
              <a:rPr lang="en-US" sz="1800" dirty="0">
                <a:cs typeface="Calibri Light"/>
              </a:rPr>
              <a:t>5 minutes - </a:t>
            </a:r>
            <a:r>
              <a:rPr lang="en-US" sz="1800" b="1" dirty="0">
                <a:cs typeface="Calibri Light"/>
              </a:rPr>
              <a:t>Individually</a:t>
            </a:r>
            <a:r>
              <a:rPr lang="en-US" sz="1800" dirty="0">
                <a:cs typeface="Calibri Light"/>
              </a:rPr>
              <a:t> fill out a card for yourself</a:t>
            </a:r>
            <a:endParaRPr lang="en-US" sz="2000" dirty="0">
              <a:cs typeface="Calibri Light"/>
            </a:endParaRPr>
          </a:p>
        </p:txBody>
      </p:sp>
      <p:pic>
        <p:nvPicPr>
          <p:cNvPr id="3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3C304FA4-51B8-4EBA-9122-8C92015881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690689"/>
            <a:ext cx="3971925" cy="5137439"/>
          </a:xfrm>
          <a:prstGeom prst="rect">
            <a:avLst/>
          </a:prstGeom>
        </p:spPr>
      </p:pic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BF0E88D-3E46-439B-8482-D630842FE0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690688"/>
            <a:ext cx="3971925" cy="5137439"/>
          </a:xfrm>
          <a:prstGeom prst="rect">
            <a:avLst/>
          </a:prstGeom>
        </p:spPr>
      </p:pic>
      <p:pic>
        <p:nvPicPr>
          <p:cNvPr id="6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854642CA-05AA-4172-A908-5F5FA88DE1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1975" y="1690688"/>
            <a:ext cx="3971925" cy="51374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9A00817-828A-4252-9B80-31F640B340E6}"/>
              </a:ext>
            </a:extLst>
          </p:cNvPr>
          <p:cNvSpPr txBox="1"/>
          <p:nvPr/>
        </p:nvSpPr>
        <p:spPr>
          <a:xfrm>
            <a:off x="171450" y="2219017"/>
            <a:ext cx="17145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Insert image</a:t>
            </a:r>
          </a:p>
          <a:p>
            <a:r>
              <a:rPr lang="en-US" sz="1200" dirty="0">
                <a:ea typeface="+mn-lt"/>
                <a:cs typeface="+mn-lt"/>
              </a:rPr>
              <a:t>(Google or other)</a:t>
            </a:r>
            <a:endParaRPr lang="en-US" sz="1200" dirty="0"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EDC44E-AE03-4C16-BC2A-D89ED4657064}"/>
              </a:ext>
            </a:extLst>
          </p:cNvPr>
          <p:cNvSpPr txBox="1"/>
          <p:nvPr/>
        </p:nvSpPr>
        <p:spPr>
          <a:xfrm>
            <a:off x="2143125" y="2759221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99AEED-0EF9-4841-B8FB-E410D077163D}"/>
              </a:ext>
            </a:extLst>
          </p:cNvPr>
          <p:cNvSpPr txBox="1"/>
          <p:nvPr/>
        </p:nvSpPr>
        <p:spPr>
          <a:xfrm>
            <a:off x="2143125" y="1863871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F25E0F-DE4F-45D9-8903-3722656182B3}"/>
              </a:ext>
            </a:extLst>
          </p:cNvPr>
          <p:cNvSpPr txBox="1"/>
          <p:nvPr/>
        </p:nvSpPr>
        <p:spPr>
          <a:xfrm>
            <a:off x="895350" y="5607196"/>
            <a:ext cx="26479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3CB7C8-D266-444E-AC0D-7416F298D3DB}"/>
              </a:ext>
            </a:extLst>
          </p:cNvPr>
          <p:cNvSpPr txBox="1"/>
          <p:nvPr/>
        </p:nvSpPr>
        <p:spPr>
          <a:xfrm>
            <a:off x="895350" y="3978421"/>
            <a:ext cx="24955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Click to add text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AFC0C5-3F9F-457E-B44A-5F5A6AD0325D}"/>
              </a:ext>
            </a:extLst>
          </p:cNvPr>
          <p:cNvSpPr txBox="1"/>
          <p:nvPr/>
        </p:nvSpPr>
        <p:spPr>
          <a:xfrm>
            <a:off x="3200400" y="2101996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D060DF-00CB-471E-81D0-EF1F8683BE4B}"/>
              </a:ext>
            </a:extLst>
          </p:cNvPr>
          <p:cNvSpPr txBox="1"/>
          <p:nvPr/>
        </p:nvSpPr>
        <p:spPr>
          <a:xfrm>
            <a:off x="3429000" y="2330595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0BBFD7E-4A2C-4A5D-AC80-93D522E7030E}"/>
              </a:ext>
            </a:extLst>
          </p:cNvPr>
          <p:cNvSpPr txBox="1"/>
          <p:nvPr/>
        </p:nvSpPr>
        <p:spPr>
          <a:xfrm>
            <a:off x="10318296" y="2770106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BC32F3-66A8-4867-9D41-CBBA95ACCF58}"/>
              </a:ext>
            </a:extLst>
          </p:cNvPr>
          <p:cNvSpPr txBox="1"/>
          <p:nvPr/>
        </p:nvSpPr>
        <p:spPr>
          <a:xfrm>
            <a:off x="10318296" y="1874756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Click to add text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E86B638-5A26-4C8A-B80A-CA4CCD11DD0D}"/>
              </a:ext>
            </a:extLst>
          </p:cNvPr>
          <p:cNvSpPr txBox="1"/>
          <p:nvPr/>
        </p:nvSpPr>
        <p:spPr>
          <a:xfrm>
            <a:off x="9070521" y="5618081"/>
            <a:ext cx="26479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F7C6E9-E773-4D9F-AD0B-F203B9925904}"/>
              </a:ext>
            </a:extLst>
          </p:cNvPr>
          <p:cNvSpPr txBox="1"/>
          <p:nvPr/>
        </p:nvSpPr>
        <p:spPr>
          <a:xfrm>
            <a:off x="9070521" y="3989306"/>
            <a:ext cx="24955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D9E9714-6E4C-4BA7-B79D-51E15445AABB}"/>
              </a:ext>
            </a:extLst>
          </p:cNvPr>
          <p:cNvSpPr txBox="1"/>
          <p:nvPr/>
        </p:nvSpPr>
        <p:spPr>
          <a:xfrm>
            <a:off x="6203496" y="2780991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C7D337-7671-42EB-8AC6-C1B4D6D9D641}"/>
              </a:ext>
            </a:extLst>
          </p:cNvPr>
          <p:cNvSpPr txBox="1"/>
          <p:nvPr/>
        </p:nvSpPr>
        <p:spPr>
          <a:xfrm>
            <a:off x="6203496" y="1885641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Click to add text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3D6E08F-3314-4831-BCED-75FCD577B252}"/>
              </a:ext>
            </a:extLst>
          </p:cNvPr>
          <p:cNvSpPr txBox="1"/>
          <p:nvPr/>
        </p:nvSpPr>
        <p:spPr>
          <a:xfrm>
            <a:off x="4955721" y="5628966"/>
            <a:ext cx="26479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C4BE360-03BA-41A1-BA3C-5FF1E7B4D59F}"/>
              </a:ext>
            </a:extLst>
          </p:cNvPr>
          <p:cNvSpPr txBox="1"/>
          <p:nvPr/>
        </p:nvSpPr>
        <p:spPr>
          <a:xfrm>
            <a:off x="4955721" y="4000191"/>
            <a:ext cx="24955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6981158-B5F0-44E6-B9FC-E698B70C6C4D}"/>
              </a:ext>
            </a:extLst>
          </p:cNvPr>
          <p:cNvSpPr txBox="1"/>
          <p:nvPr/>
        </p:nvSpPr>
        <p:spPr>
          <a:xfrm>
            <a:off x="4231821" y="2229903"/>
            <a:ext cx="17145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Insert</a:t>
            </a:r>
            <a:r>
              <a:rPr lang="en-US"/>
              <a:t> image</a:t>
            </a:r>
          </a:p>
          <a:p>
            <a:r>
              <a:rPr lang="en-US" sz="1200" dirty="0">
                <a:ea typeface="+mn-lt"/>
                <a:cs typeface="+mn-lt"/>
              </a:rPr>
              <a:t>(Google or other)</a:t>
            </a:r>
            <a:endParaRPr lang="en-US" sz="1200" dirty="0">
              <a:cs typeface="Calibri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174CDCF-677C-4906-ACB5-AF31620FC800}"/>
              </a:ext>
            </a:extLst>
          </p:cNvPr>
          <p:cNvSpPr txBox="1"/>
          <p:nvPr/>
        </p:nvSpPr>
        <p:spPr>
          <a:xfrm>
            <a:off x="8270421" y="2224460"/>
            <a:ext cx="17145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Insert</a:t>
            </a:r>
            <a:r>
              <a:rPr lang="en-US"/>
              <a:t> image</a:t>
            </a:r>
          </a:p>
          <a:p>
            <a:r>
              <a:rPr lang="en-US" sz="1200" dirty="0">
                <a:ea typeface="+mn-lt"/>
                <a:cs typeface="+mn-lt"/>
              </a:rPr>
              <a:t>(Google or other)</a:t>
            </a:r>
            <a:endParaRPr lang="en-US" sz="1200" dirty="0">
              <a:cs typeface="Calibri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72E56B6-35D8-4F26-A486-C15C78D4C9B8}"/>
              </a:ext>
            </a:extLst>
          </p:cNvPr>
          <p:cNvSpPr txBox="1"/>
          <p:nvPr/>
        </p:nvSpPr>
        <p:spPr>
          <a:xfrm>
            <a:off x="7233424" y="2129874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993C6D1-06D7-4C01-BFE4-BC2EB6BB6E99}"/>
              </a:ext>
            </a:extLst>
          </p:cNvPr>
          <p:cNvSpPr txBox="1"/>
          <p:nvPr/>
        </p:nvSpPr>
        <p:spPr>
          <a:xfrm>
            <a:off x="7462024" y="2358473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62BF6E1-F106-4003-8702-9F9D86C54BA5}"/>
              </a:ext>
            </a:extLst>
          </p:cNvPr>
          <p:cNvSpPr txBox="1"/>
          <p:nvPr/>
        </p:nvSpPr>
        <p:spPr>
          <a:xfrm>
            <a:off x="11285034" y="2111288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A34AFE7-D97D-40F3-B7FE-6ABE32597830}"/>
              </a:ext>
            </a:extLst>
          </p:cNvPr>
          <p:cNvSpPr txBox="1"/>
          <p:nvPr/>
        </p:nvSpPr>
        <p:spPr>
          <a:xfrm>
            <a:off x="11513634" y="2339887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63655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13738-A004-4914-9A75-F7260A65F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370" y="219606"/>
            <a:ext cx="10515600" cy="1325563"/>
          </a:xfrm>
        </p:spPr>
        <p:txBody>
          <a:bodyPr/>
          <a:lstStyle/>
          <a:p>
            <a:r>
              <a:rPr lang="en-US" sz="2000" dirty="0">
                <a:cs typeface="Calibri Light"/>
              </a:rPr>
              <a:t>Poster Section 2</a:t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We Are:</a:t>
            </a:r>
            <a:r>
              <a:rPr lang="en-US" sz="2000" dirty="0">
                <a:cs typeface="Calibri Light"/>
              </a:rPr>
              <a:t> Participant Cards sheet #3</a:t>
            </a:r>
            <a:br>
              <a:rPr lang="en-US" sz="2000" dirty="0">
                <a:cs typeface="Calibri Light"/>
              </a:rPr>
            </a:br>
            <a:r>
              <a:rPr lang="en-US" sz="1800" dirty="0">
                <a:cs typeface="Calibri Light"/>
              </a:rPr>
              <a:t>5 minutes - </a:t>
            </a:r>
            <a:r>
              <a:rPr lang="en-US" sz="1800" b="1" dirty="0">
                <a:cs typeface="Calibri Light"/>
              </a:rPr>
              <a:t>Individually</a:t>
            </a:r>
            <a:r>
              <a:rPr lang="en-US" sz="1800" dirty="0">
                <a:cs typeface="Calibri Light"/>
              </a:rPr>
              <a:t> fill out a card for yourself</a:t>
            </a:r>
            <a:endParaRPr lang="en-US" sz="2000" dirty="0">
              <a:cs typeface="Calibri Light"/>
            </a:endParaRPr>
          </a:p>
        </p:txBody>
      </p:sp>
      <p:pic>
        <p:nvPicPr>
          <p:cNvPr id="3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3C304FA4-51B8-4EBA-9122-8C92015881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690689"/>
            <a:ext cx="3971925" cy="5137439"/>
          </a:xfrm>
          <a:prstGeom prst="rect">
            <a:avLst/>
          </a:prstGeom>
        </p:spPr>
      </p:pic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BF0E88D-3E46-439B-8482-D630842FE0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690688"/>
            <a:ext cx="3971925" cy="5137439"/>
          </a:xfrm>
          <a:prstGeom prst="rect">
            <a:avLst/>
          </a:prstGeom>
        </p:spPr>
      </p:pic>
      <p:pic>
        <p:nvPicPr>
          <p:cNvPr id="6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854642CA-05AA-4172-A908-5F5FA88DE1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1975" y="1690688"/>
            <a:ext cx="3971925" cy="51374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9A00817-828A-4252-9B80-31F640B340E6}"/>
              </a:ext>
            </a:extLst>
          </p:cNvPr>
          <p:cNvSpPr txBox="1"/>
          <p:nvPr/>
        </p:nvSpPr>
        <p:spPr>
          <a:xfrm>
            <a:off x="171450" y="2219017"/>
            <a:ext cx="17145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Insert image</a:t>
            </a:r>
          </a:p>
          <a:p>
            <a:r>
              <a:rPr lang="en-US" sz="1200" dirty="0">
                <a:ea typeface="+mn-lt"/>
                <a:cs typeface="+mn-lt"/>
              </a:rPr>
              <a:t>(Google or other)</a:t>
            </a:r>
            <a:endParaRPr lang="en-US" sz="1200" dirty="0"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EDC44E-AE03-4C16-BC2A-D89ED4657064}"/>
              </a:ext>
            </a:extLst>
          </p:cNvPr>
          <p:cNvSpPr txBox="1"/>
          <p:nvPr/>
        </p:nvSpPr>
        <p:spPr>
          <a:xfrm>
            <a:off x="2143125" y="2759221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99AEED-0EF9-4841-B8FB-E410D077163D}"/>
              </a:ext>
            </a:extLst>
          </p:cNvPr>
          <p:cNvSpPr txBox="1"/>
          <p:nvPr/>
        </p:nvSpPr>
        <p:spPr>
          <a:xfrm>
            <a:off x="2143125" y="1863871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F25E0F-DE4F-45D9-8903-3722656182B3}"/>
              </a:ext>
            </a:extLst>
          </p:cNvPr>
          <p:cNvSpPr txBox="1"/>
          <p:nvPr/>
        </p:nvSpPr>
        <p:spPr>
          <a:xfrm>
            <a:off x="895350" y="5607196"/>
            <a:ext cx="26479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3CB7C8-D266-444E-AC0D-7416F298D3DB}"/>
              </a:ext>
            </a:extLst>
          </p:cNvPr>
          <p:cNvSpPr txBox="1"/>
          <p:nvPr/>
        </p:nvSpPr>
        <p:spPr>
          <a:xfrm>
            <a:off x="895350" y="3978421"/>
            <a:ext cx="24955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Click to add text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AFC0C5-3F9F-457E-B44A-5F5A6AD0325D}"/>
              </a:ext>
            </a:extLst>
          </p:cNvPr>
          <p:cNvSpPr txBox="1"/>
          <p:nvPr/>
        </p:nvSpPr>
        <p:spPr>
          <a:xfrm>
            <a:off x="3200400" y="2101996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D060DF-00CB-471E-81D0-EF1F8683BE4B}"/>
              </a:ext>
            </a:extLst>
          </p:cNvPr>
          <p:cNvSpPr txBox="1"/>
          <p:nvPr/>
        </p:nvSpPr>
        <p:spPr>
          <a:xfrm>
            <a:off x="3429000" y="2330595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0BBFD7E-4A2C-4A5D-AC80-93D522E7030E}"/>
              </a:ext>
            </a:extLst>
          </p:cNvPr>
          <p:cNvSpPr txBox="1"/>
          <p:nvPr/>
        </p:nvSpPr>
        <p:spPr>
          <a:xfrm>
            <a:off x="10318296" y="2770106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BC32F3-66A8-4867-9D41-CBBA95ACCF58}"/>
              </a:ext>
            </a:extLst>
          </p:cNvPr>
          <p:cNvSpPr txBox="1"/>
          <p:nvPr/>
        </p:nvSpPr>
        <p:spPr>
          <a:xfrm>
            <a:off x="10318296" y="1874756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Click to add text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E86B638-5A26-4C8A-B80A-CA4CCD11DD0D}"/>
              </a:ext>
            </a:extLst>
          </p:cNvPr>
          <p:cNvSpPr txBox="1"/>
          <p:nvPr/>
        </p:nvSpPr>
        <p:spPr>
          <a:xfrm>
            <a:off x="9070521" y="5618081"/>
            <a:ext cx="26479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F7C6E9-E773-4D9F-AD0B-F203B9925904}"/>
              </a:ext>
            </a:extLst>
          </p:cNvPr>
          <p:cNvSpPr txBox="1"/>
          <p:nvPr/>
        </p:nvSpPr>
        <p:spPr>
          <a:xfrm>
            <a:off x="9070521" y="3989306"/>
            <a:ext cx="24955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D9E9714-6E4C-4BA7-B79D-51E15445AABB}"/>
              </a:ext>
            </a:extLst>
          </p:cNvPr>
          <p:cNvSpPr txBox="1"/>
          <p:nvPr/>
        </p:nvSpPr>
        <p:spPr>
          <a:xfrm>
            <a:off x="6203496" y="2780991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C7D337-7671-42EB-8AC6-C1B4D6D9D641}"/>
              </a:ext>
            </a:extLst>
          </p:cNvPr>
          <p:cNvSpPr txBox="1"/>
          <p:nvPr/>
        </p:nvSpPr>
        <p:spPr>
          <a:xfrm>
            <a:off x="6203496" y="1885641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Click to add text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3D6E08F-3314-4831-BCED-75FCD577B252}"/>
              </a:ext>
            </a:extLst>
          </p:cNvPr>
          <p:cNvSpPr txBox="1"/>
          <p:nvPr/>
        </p:nvSpPr>
        <p:spPr>
          <a:xfrm>
            <a:off x="4955721" y="5628966"/>
            <a:ext cx="26479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C4BE360-03BA-41A1-BA3C-5FF1E7B4D59F}"/>
              </a:ext>
            </a:extLst>
          </p:cNvPr>
          <p:cNvSpPr txBox="1"/>
          <p:nvPr/>
        </p:nvSpPr>
        <p:spPr>
          <a:xfrm>
            <a:off x="4955721" y="4000191"/>
            <a:ext cx="24955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6981158-B5F0-44E6-B9FC-E698B70C6C4D}"/>
              </a:ext>
            </a:extLst>
          </p:cNvPr>
          <p:cNvSpPr txBox="1"/>
          <p:nvPr/>
        </p:nvSpPr>
        <p:spPr>
          <a:xfrm>
            <a:off x="4231821" y="2229903"/>
            <a:ext cx="17145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Insert</a:t>
            </a:r>
            <a:r>
              <a:rPr lang="en-US"/>
              <a:t> image</a:t>
            </a:r>
          </a:p>
          <a:p>
            <a:r>
              <a:rPr lang="en-US" sz="1200" dirty="0">
                <a:ea typeface="+mn-lt"/>
                <a:cs typeface="+mn-lt"/>
              </a:rPr>
              <a:t>(Google or other)</a:t>
            </a:r>
            <a:endParaRPr lang="en-US" sz="1200" dirty="0">
              <a:cs typeface="Calibri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174CDCF-677C-4906-ACB5-AF31620FC800}"/>
              </a:ext>
            </a:extLst>
          </p:cNvPr>
          <p:cNvSpPr txBox="1"/>
          <p:nvPr/>
        </p:nvSpPr>
        <p:spPr>
          <a:xfrm>
            <a:off x="8270421" y="2224460"/>
            <a:ext cx="17145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Insert</a:t>
            </a:r>
            <a:r>
              <a:rPr lang="en-US"/>
              <a:t> image</a:t>
            </a:r>
          </a:p>
          <a:p>
            <a:r>
              <a:rPr lang="en-US" sz="1200" dirty="0">
                <a:ea typeface="+mn-lt"/>
                <a:cs typeface="+mn-lt"/>
              </a:rPr>
              <a:t>(Google or other)</a:t>
            </a:r>
            <a:endParaRPr lang="en-US" sz="1200" dirty="0">
              <a:cs typeface="Calibri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72E56B6-35D8-4F26-A486-C15C78D4C9B8}"/>
              </a:ext>
            </a:extLst>
          </p:cNvPr>
          <p:cNvSpPr txBox="1"/>
          <p:nvPr/>
        </p:nvSpPr>
        <p:spPr>
          <a:xfrm>
            <a:off x="7233424" y="2129874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993C6D1-06D7-4C01-BFE4-BC2EB6BB6E99}"/>
              </a:ext>
            </a:extLst>
          </p:cNvPr>
          <p:cNvSpPr txBox="1"/>
          <p:nvPr/>
        </p:nvSpPr>
        <p:spPr>
          <a:xfrm>
            <a:off x="7462024" y="2358473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62BF6E1-F106-4003-8702-9F9D86C54BA5}"/>
              </a:ext>
            </a:extLst>
          </p:cNvPr>
          <p:cNvSpPr txBox="1"/>
          <p:nvPr/>
        </p:nvSpPr>
        <p:spPr>
          <a:xfrm>
            <a:off x="11285034" y="2111288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A34AFE7-D97D-40F3-B7FE-6ABE32597830}"/>
              </a:ext>
            </a:extLst>
          </p:cNvPr>
          <p:cNvSpPr txBox="1"/>
          <p:nvPr/>
        </p:nvSpPr>
        <p:spPr>
          <a:xfrm>
            <a:off x="11513634" y="2339887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2187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13738-A004-4914-9A75-F7260A65F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370" y="219606"/>
            <a:ext cx="10515600" cy="1325563"/>
          </a:xfrm>
        </p:spPr>
        <p:txBody>
          <a:bodyPr/>
          <a:lstStyle/>
          <a:p>
            <a:r>
              <a:rPr lang="en-US" sz="2000" dirty="0">
                <a:cs typeface="Calibri Light"/>
              </a:rPr>
              <a:t>Poster Section 2</a:t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We Are:</a:t>
            </a:r>
            <a:r>
              <a:rPr lang="en-US" sz="2000" dirty="0">
                <a:cs typeface="Calibri Light"/>
              </a:rPr>
              <a:t> Participant Cards sheet #3</a:t>
            </a:r>
            <a:br>
              <a:rPr lang="en-US" sz="2000" dirty="0">
                <a:cs typeface="Calibri Light"/>
              </a:rPr>
            </a:br>
            <a:r>
              <a:rPr lang="en-US" sz="1800" dirty="0">
                <a:cs typeface="Calibri Light"/>
              </a:rPr>
              <a:t>5 minutes - </a:t>
            </a:r>
            <a:r>
              <a:rPr lang="en-US" sz="1800" b="1" dirty="0">
                <a:cs typeface="Calibri Light"/>
              </a:rPr>
              <a:t>Individually</a:t>
            </a:r>
            <a:r>
              <a:rPr lang="en-US" sz="1800" dirty="0">
                <a:cs typeface="Calibri Light"/>
              </a:rPr>
              <a:t> fill out a card for yourself</a:t>
            </a:r>
            <a:endParaRPr lang="en-US" sz="2000" dirty="0">
              <a:cs typeface="Calibri Light"/>
            </a:endParaRPr>
          </a:p>
        </p:txBody>
      </p:sp>
      <p:pic>
        <p:nvPicPr>
          <p:cNvPr id="3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3C304FA4-51B8-4EBA-9122-8C92015881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690689"/>
            <a:ext cx="3971925" cy="5137439"/>
          </a:xfrm>
          <a:prstGeom prst="rect">
            <a:avLst/>
          </a:prstGeom>
        </p:spPr>
      </p:pic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BF0E88D-3E46-439B-8482-D630842FE0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690688"/>
            <a:ext cx="3971925" cy="5137439"/>
          </a:xfrm>
          <a:prstGeom prst="rect">
            <a:avLst/>
          </a:prstGeom>
        </p:spPr>
      </p:pic>
      <p:pic>
        <p:nvPicPr>
          <p:cNvPr id="6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854642CA-05AA-4172-A908-5F5FA88DE1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1975" y="1690688"/>
            <a:ext cx="3971925" cy="513743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9A00817-828A-4252-9B80-31F640B340E6}"/>
              </a:ext>
            </a:extLst>
          </p:cNvPr>
          <p:cNvSpPr txBox="1"/>
          <p:nvPr/>
        </p:nvSpPr>
        <p:spPr>
          <a:xfrm>
            <a:off x="171450" y="2219017"/>
            <a:ext cx="17145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Insert image</a:t>
            </a:r>
          </a:p>
          <a:p>
            <a:r>
              <a:rPr lang="en-US" sz="1200" dirty="0">
                <a:ea typeface="+mn-lt"/>
                <a:cs typeface="+mn-lt"/>
              </a:rPr>
              <a:t>(Google or other)</a:t>
            </a:r>
            <a:endParaRPr lang="en-US" sz="1200" dirty="0"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EDC44E-AE03-4C16-BC2A-D89ED4657064}"/>
              </a:ext>
            </a:extLst>
          </p:cNvPr>
          <p:cNvSpPr txBox="1"/>
          <p:nvPr/>
        </p:nvSpPr>
        <p:spPr>
          <a:xfrm>
            <a:off x="2143125" y="2759221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99AEED-0EF9-4841-B8FB-E410D077163D}"/>
              </a:ext>
            </a:extLst>
          </p:cNvPr>
          <p:cNvSpPr txBox="1"/>
          <p:nvPr/>
        </p:nvSpPr>
        <p:spPr>
          <a:xfrm>
            <a:off x="2143125" y="1863871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F25E0F-DE4F-45D9-8903-3722656182B3}"/>
              </a:ext>
            </a:extLst>
          </p:cNvPr>
          <p:cNvSpPr txBox="1"/>
          <p:nvPr/>
        </p:nvSpPr>
        <p:spPr>
          <a:xfrm>
            <a:off x="895350" y="5607196"/>
            <a:ext cx="26479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3CB7C8-D266-444E-AC0D-7416F298D3DB}"/>
              </a:ext>
            </a:extLst>
          </p:cNvPr>
          <p:cNvSpPr txBox="1"/>
          <p:nvPr/>
        </p:nvSpPr>
        <p:spPr>
          <a:xfrm>
            <a:off x="895350" y="3978421"/>
            <a:ext cx="24955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Click to add text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AFC0C5-3F9F-457E-B44A-5F5A6AD0325D}"/>
              </a:ext>
            </a:extLst>
          </p:cNvPr>
          <p:cNvSpPr txBox="1"/>
          <p:nvPr/>
        </p:nvSpPr>
        <p:spPr>
          <a:xfrm>
            <a:off x="3200400" y="2101996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D060DF-00CB-471E-81D0-EF1F8683BE4B}"/>
              </a:ext>
            </a:extLst>
          </p:cNvPr>
          <p:cNvSpPr txBox="1"/>
          <p:nvPr/>
        </p:nvSpPr>
        <p:spPr>
          <a:xfrm>
            <a:off x="3429000" y="2330595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0BBFD7E-4A2C-4A5D-AC80-93D522E7030E}"/>
              </a:ext>
            </a:extLst>
          </p:cNvPr>
          <p:cNvSpPr txBox="1"/>
          <p:nvPr/>
        </p:nvSpPr>
        <p:spPr>
          <a:xfrm>
            <a:off x="10318296" y="2770106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BC32F3-66A8-4867-9D41-CBBA95ACCF58}"/>
              </a:ext>
            </a:extLst>
          </p:cNvPr>
          <p:cNvSpPr txBox="1"/>
          <p:nvPr/>
        </p:nvSpPr>
        <p:spPr>
          <a:xfrm>
            <a:off x="10318296" y="1874756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Click to add text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E86B638-5A26-4C8A-B80A-CA4CCD11DD0D}"/>
              </a:ext>
            </a:extLst>
          </p:cNvPr>
          <p:cNvSpPr txBox="1"/>
          <p:nvPr/>
        </p:nvSpPr>
        <p:spPr>
          <a:xfrm>
            <a:off x="9070521" y="5618081"/>
            <a:ext cx="26479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F7C6E9-E773-4D9F-AD0B-F203B9925904}"/>
              </a:ext>
            </a:extLst>
          </p:cNvPr>
          <p:cNvSpPr txBox="1"/>
          <p:nvPr/>
        </p:nvSpPr>
        <p:spPr>
          <a:xfrm>
            <a:off x="9070521" y="3989306"/>
            <a:ext cx="24955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D9E9714-6E4C-4BA7-B79D-51E15445AABB}"/>
              </a:ext>
            </a:extLst>
          </p:cNvPr>
          <p:cNvSpPr txBox="1"/>
          <p:nvPr/>
        </p:nvSpPr>
        <p:spPr>
          <a:xfrm>
            <a:off x="6203496" y="2780991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C7D337-7671-42EB-8AC6-C1B4D6D9D641}"/>
              </a:ext>
            </a:extLst>
          </p:cNvPr>
          <p:cNvSpPr txBox="1"/>
          <p:nvPr/>
        </p:nvSpPr>
        <p:spPr>
          <a:xfrm>
            <a:off x="6203496" y="1885641"/>
            <a:ext cx="17145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Click to add text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3D6E08F-3314-4831-BCED-75FCD577B252}"/>
              </a:ext>
            </a:extLst>
          </p:cNvPr>
          <p:cNvSpPr txBox="1"/>
          <p:nvPr/>
        </p:nvSpPr>
        <p:spPr>
          <a:xfrm>
            <a:off x="4955721" y="5628966"/>
            <a:ext cx="26479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C4BE360-03BA-41A1-BA3C-5FF1E7B4D59F}"/>
              </a:ext>
            </a:extLst>
          </p:cNvPr>
          <p:cNvSpPr txBox="1"/>
          <p:nvPr/>
        </p:nvSpPr>
        <p:spPr>
          <a:xfrm>
            <a:off x="4955721" y="4000191"/>
            <a:ext cx="24955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6981158-B5F0-44E6-B9FC-E698B70C6C4D}"/>
              </a:ext>
            </a:extLst>
          </p:cNvPr>
          <p:cNvSpPr txBox="1"/>
          <p:nvPr/>
        </p:nvSpPr>
        <p:spPr>
          <a:xfrm>
            <a:off x="4231821" y="2229903"/>
            <a:ext cx="17145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Insert</a:t>
            </a:r>
            <a:r>
              <a:rPr lang="en-US"/>
              <a:t> image</a:t>
            </a:r>
          </a:p>
          <a:p>
            <a:r>
              <a:rPr lang="en-US" sz="1200" dirty="0">
                <a:ea typeface="+mn-lt"/>
                <a:cs typeface="+mn-lt"/>
              </a:rPr>
              <a:t>(Google or other)</a:t>
            </a:r>
            <a:endParaRPr lang="en-US" sz="1200" dirty="0">
              <a:cs typeface="Calibri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174CDCF-677C-4906-ACB5-AF31620FC800}"/>
              </a:ext>
            </a:extLst>
          </p:cNvPr>
          <p:cNvSpPr txBox="1"/>
          <p:nvPr/>
        </p:nvSpPr>
        <p:spPr>
          <a:xfrm>
            <a:off x="8270421" y="2224460"/>
            <a:ext cx="17145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Insert</a:t>
            </a:r>
            <a:r>
              <a:rPr lang="en-US"/>
              <a:t> image</a:t>
            </a:r>
          </a:p>
          <a:p>
            <a:r>
              <a:rPr lang="en-US" sz="1200" dirty="0">
                <a:ea typeface="+mn-lt"/>
                <a:cs typeface="+mn-lt"/>
              </a:rPr>
              <a:t>(Google or other)</a:t>
            </a:r>
            <a:endParaRPr lang="en-US" sz="1200" dirty="0">
              <a:cs typeface="Calibri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72E56B6-35D8-4F26-A486-C15C78D4C9B8}"/>
              </a:ext>
            </a:extLst>
          </p:cNvPr>
          <p:cNvSpPr txBox="1"/>
          <p:nvPr/>
        </p:nvSpPr>
        <p:spPr>
          <a:xfrm>
            <a:off x="7233424" y="2129874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993C6D1-06D7-4C01-BFE4-BC2EB6BB6E99}"/>
              </a:ext>
            </a:extLst>
          </p:cNvPr>
          <p:cNvSpPr txBox="1"/>
          <p:nvPr/>
        </p:nvSpPr>
        <p:spPr>
          <a:xfrm>
            <a:off x="7462024" y="2358473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62BF6E1-F106-4003-8702-9F9D86C54BA5}"/>
              </a:ext>
            </a:extLst>
          </p:cNvPr>
          <p:cNvSpPr txBox="1"/>
          <p:nvPr/>
        </p:nvSpPr>
        <p:spPr>
          <a:xfrm>
            <a:off x="11285034" y="2111288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A34AFE7-D97D-40F3-B7FE-6ABE32597830}"/>
              </a:ext>
            </a:extLst>
          </p:cNvPr>
          <p:cNvSpPr txBox="1"/>
          <p:nvPr/>
        </p:nvSpPr>
        <p:spPr>
          <a:xfrm>
            <a:off x="11513634" y="2339887"/>
            <a:ext cx="8001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 dirty="0"/>
              <a:t>Click</a:t>
            </a:r>
            <a:endParaRPr lang="en-US" sz="1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16048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01572-78C0-41E7-85E7-1E83C3CC3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cs typeface="Calibri Light"/>
              </a:rPr>
              <a:t>Poster Section 3</a:t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What Can Go Wrong?: </a:t>
            </a:r>
            <a:r>
              <a:rPr lang="en-US" sz="2000" dirty="0">
                <a:cs typeface="Calibri Light"/>
              </a:rPr>
              <a:t>Think of all the ways...</a:t>
            </a:r>
            <a:br>
              <a:rPr lang="en-US" sz="2000" dirty="0">
                <a:cs typeface="Calibri Light"/>
              </a:rPr>
            </a:br>
            <a:r>
              <a:rPr lang="en-US" sz="1800" dirty="0">
                <a:cs typeface="Calibri Light"/>
              </a:rPr>
              <a:t>2 minutes of </a:t>
            </a:r>
            <a:r>
              <a:rPr lang="en-US" sz="1800" b="1" dirty="0">
                <a:cs typeface="Calibri Light"/>
              </a:rPr>
              <a:t>silent</a:t>
            </a:r>
            <a:r>
              <a:rPr lang="en-US" sz="1800" dirty="0">
                <a:cs typeface="Calibri Light"/>
              </a:rPr>
              <a:t> Individual Ideation, then 2 minutes to Share and post to </a:t>
            </a:r>
            <a:r>
              <a:rPr lang="en-US" sz="1800" b="1" dirty="0">
                <a:cs typeface="Calibri Light"/>
              </a:rPr>
              <a:t>this</a:t>
            </a:r>
            <a:r>
              <a:rPr lang="en-US" sz="1800" dirty="0">
                <a:cs typeface="Calibri Light"/>
              </a:rPr>
              <a:t> document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FF66BF-0D04-43C5-B087-9F933D977F94}"/>
              </a:ext>
            </a:extLst>
          </p:cNvPr>
          <p:cNvSpPr txBox="1"/>
          <p:nvPr/>
        </p:nvSpPr>
        <p:spPr>
          <a:xfrm>
            <a:off x="65881" y="5440794"/>
            <a:ext cx="12415905" cy="104644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042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80083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70125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160166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950208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40250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530291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320333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100" b="1" dirty="0"/>
              <a:t>INSTRUCTIONS: Everyone insert your own text boxes with your items!</a:t>
            </a:r>
            <a:endParaRPr lang="en-US" dirty="0">
              <a:cs typeface="Calibri" panose="020F0502020204030204"/>
            </a:endParaRPr>
          </a:p>
          <a:p>
            <a:pPr algn="ctr"/>
            <a:r>
              <a:rPr lang="en-US" sz="3100" b="1" dirty="0"/>
              <a:t>Delete this text box when you are done!</a:t>
            </a:r>
            <a:endParaRPr lang="en-US" sz="31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91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01572-78C0-41E7-85E7-1E83C3CC3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000" dirty="0">
                <a:cs typeface="Calibri Light"/>
              </a:rPr>
              <a:t>Poster Section 4</a:t>
            </a:r>
            <a:br>
              <a:rPr lang="en-US" dirty="0">
                <a:cs typeface="Calibri Light"/>
              </a:rPr>
            </a:br>
            <a:r>
              <a:rPr lang="en-US" dirty="0">
                <a:ea typeface="+mj-lt"/>
                <a:cs typeface="+mj-lt"/>
              </a:rPr>
              <a:t>What are some potential challenges?</a:t>
            </a:r>
            <a:endParaRPr lang="en-US" dirty="0"/>
          </a:p>
          <a:p>
            <a:r>
              <a:rPr lang="en-US" sz="2000" dirty="0">
                <a:ea typeface="+mj-lt"/>
                <a:cs typeface="+mj-lt"/>
              </a:rPr>
              <a:t>What insights do you have about technical, societal, financial, ethical, or environmental challenges</a:t>
            </a:r>
            <a:br>
              <a:rPr lang="en-US" sz="2000" dirty="0">
                <a:ea typeface="+mj-lt"/>
                <a:cs typeface="+mj-lt"/>
              </a:rPr>
            </a:br>
            <a:r>
              <a:rPr lang="en-US" sz="2000" dirty="0">
                <a:cs typeface="Calibri Light"/>
              </a:rPr>
              <a:t>2 minutes of </a:t>
            </a:r>
            <a:r>
              <a:rPr lang="en-US" sz="2000" b="1" dirty="0">
                <a:cs typeface="Calibri Light"/>
              </a:rPr>
              <a:t>silent</a:t>
            </a:r>
            <a:r>
              <a:rPr lang="en-US" sz="2000" dirty="0">
                <a:cs typeface="Calibri Light"/>
              </a:rPr>
              <a:t> Individual Ideation, then 2 minutes to Share and post to </a:t>
            </a:r>
            <a:r>
              <a:rPr lang="en-US" sz="2000" b="1" dirty="0">
                <a:cs typeface="Calibri Light"/>
              </a:rPr>
              <a:t>this</a:t>
            </a:r>
            <a:r>
              <a:rPr lang="en-US" sz="2000" dirty="0">
                <a:cs typeface="Calibri Light"/>
              </a:rPr>
              <a:t> document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1A389-C9BB-4356-81E1-D403867AAE99}"/>
              </a:ext>
            </a:extLst>
          </p:cNvPr>
          <p:cNvSpPr txBox="1"/>
          <p:nvPr/>
        </p:nvSpPr>
        <p:spPr>
          <a:xfrm>
            <a:off x="65881" y="5440794"/>
            <a:ext cx="12415905" cy="104644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042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80083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70125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160166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950208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40250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530291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320333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100" b="1" dirty="0"/>
              <a:t>INSTRUCTIONS: Everyone insert your own text boxes!</a:t>
            </a:r>
            <a:endParaRPr lang="en-US" dirty="0">
              <a:cs typeface="Calibri" panose="020F0502020204030204"/>
            </a:endParaRPr>
          </a:p>
          <a:p>
            <a:pPr algn="ctr"/>
            <a:r>
              <a:rPr lang="en-US" sz="3100" b="1" dirty="0"/>
              <a:t>Delete this text box when you are done!</a:t>
            </a:r>
            <a:endParaRPr lang="en-US" sz="31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2592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01572-78C0-41E7-85E7-1E83C3CC3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000" dirty="0">
                <a:cs typeface="Calibri Light"/>
              </a:rPr>
              <a:t>Poster Section 5</a:t>
            </a:r>
            <a:br>
              <a:rPr lang="en-US" dirty="0">
                <a:cs typeface="Calibri Light"/>
              </a:rPr>
            </a:br>
            <a:r>
              <a:rPr lang="en-US" dirty="0">
                <a:ea typeface="+mj-lt"/>
                <a:cs typeface="+mj-lt"/>
              </a:rPr>
              <a:t>What classes and/or experience can you call on to help with this project?</a:t>
            </a:r>
            <a:br>
              <a:rPr lang="en-US" dirty="0">
                <a:ea typeface="+mj-lt"/>
                <a:cs typeface="+mj-lt"/>
              </a:rPr>
            </a:br>
            <a:r>
              <a:rPr lang="en-US" sz="2000" dirty="0">
                <a:cs typeface="Calibri Light"/>
              </a:rPr>
              <a:t>2 minutes of </a:t>
            </a:r>
            <a:r>
              <a:rPr lang="en-US" sz="2000" b="1" dirty="0">
                <a:cs typeface="Calibri Light"/>
              </a:rPr>
              <a:t>silent</a:t>
            </a:r>
            <a:r>
              <a:rPr lang="en-US" sz="2000" dirty="0">
                <a:cs typeface="Calibri Light"/>
              </a:rPr>
              <a:t> Individual Ideation, then 2 minutes to Share and post to </a:t>
            </a:r>
            <a:r>
              <a:rPr lang="en-US" sz="2000" b="1" dirty="0">
                <a:cs typeface="Calibri Light"/>
              </a:rPr>
              <a:t>this</a:t>
            </a:r>
            <a:r>
              <a:rPr lang="en-US" sz="2000" dirty="0">
                <a:cs typeface="Calibri Light"/>
              </a:rPr>
              <a:t> document</a:t>
            </a: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E4CEBB-87F3-45F9-9084-FCA576FC8FC1}"/>
              </a:ext>
            </a:extLst>
          </p:cNvPr>
          <p:cNvSpPr txBox="1"/>
          <p:nvPr/>
        </p:nvSpPr>
        <p:spPr>
          <a:xfrm>
            <a:off x="65881" y="5440794"/>
            <a:ext cx="12415905" cy="104644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0042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80083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70125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160166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950208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40250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530291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320333" algn="l" defTabSz="1580083" rtl="0" eaLnBrk="1" latinLnBrk="0" hangingPunct="1">
              <a:defRPr sz="31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100" b="1" dirty="0"/>
              <a:t>INSTRUCTIONS: Everyone insert your own text boxes!</a:t>
            </a:r>
            <a:endParaRPr lang="en-US" dirty="0">
              <a:cs typeface="Calibri" panose="020F0502020204030204"/>
            </a:endParaRPr>
          </a:p>
          <a:p>
            <a:pPr algn="ctr"/>
            <a:r>
              <a:rPr lang="en-US" sz="3100" b="1" dirty="0"/>
              <a:t>Delete this text box when you are done!</a:t>
            </a:r>
            <a:endParaRPr lang="en-US" sz="31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2883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786</Words>
  <Application>Microsoft Office PowerPoint</Application>
  <PresentationFormat>Widescreen</PresentationFormat>
  <Paragraphs>140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20 min Poster – Logistics</vt:lpstr>
      <vt:lpstr>Poster Section 1 We Imagine Our Project To Be: 2 minutes of silent Individual Ideation, then 2 minutes to post to this document and Share with group</vt:lpstr>
      <vt:lpstr>Poster Section 2 We Are: Participant Cards sheet #1 5 minutes - Individually fill out a card for yourself</vt:lpstr>
      <vt:lpstr>Poster Section 2 We Are: Participant Cards sheet #2 5 minutes - Individually fill out a card for yourself</vt:lpstr>
      <vt:lpstr>Poster Section 2 We Are: Participant Cards sheet #3 5 minutes - Individually fill out a card for yourself</vt:lpstr>
      <vt:lpstr>Poster Section 2 We Are: Participant Cards sheet #3 5 minutes - Individually fill out a card for yourself</vt:lpstr>
      <vt:lpstr>Poster Section 3 What Can Go Wrong?: Think of all the ways... 2 minutes of silent Individual Ideation, then 2 minutes to Share and post to this document</vt:lpstr>
      <vt:lpstr>Poster Section 4 What are some potential challenges? What insights do you have about technical, societal, financial, ethical, or environmental challenges 2 minutes of silent Individual Ideation, then 2 minutes to Share and post to this document</vt:lpstr>
      <vt:lpstr>Poster Section 5 What classes and/or experience can you call on to help with this project? 2 minutes of silent Individual Ideation, then 2 minutes to Share and post to this document</vt:lpstr>
      <vt:lpstr>Poster Section 6 FIRST STEP What technical problems need to be solved to successfully complete this project. 2 minutes of silent Individual Ideation, then 2 minutes to Share and post to this document</vt:lpstr>
      <vt:lpstr> Ideation Presentation 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Anderson, Mark</cp:lastModifiedBy>
  <cp:revision>506</cp:revision>
  <dcterms:created xsi:type="dcterms:W3CDTF">2020-07-17T17:06:31Z</dcterms:created>
  <dcterms:modified xsi:type="dcterms:W3CDTF">2022-01-06T16:40:26Z</dcterms:modified>
</cp:coreProperties>
</file>