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21945600" cy="32918400"/>
  <p:notesSz cx="21128038" cy="32100838"/>
  <p:defaultTextStyle>
    <a:defPPr>
      <a:defRPr lang="en-US"/>
    </a:defPPr>
    <a:lvl1pPr marL="0" algn="l" defTabSz="2545690" rtl="0" eaLnBrk="1" latinLnBrk="0" hangingPunct="1">
      <a:defRPr sz="5011" kern="1200">
        <a:solidFill>
          <a:schemeClr val="tx1"/>
        </a:solidFill>
        <a:latin typeface="+mn-lt"/>
        <a:ea typeface="+mn-ea"/>
        <a:cs typeface="+mn-cs"/>
      </a:defRPr>
    </a:lvl1pPr>
    <a:lvl2pPr marL="1272845" algn="l" defTabSz="2545690" rtl="0" eaLnBrk="1" latinLnBrk="0" hangingPunct="1">
      <a:defRPr sz="5011" kern="1200">
        <a:solidFill>
          <a:schemeClr val="tx1"/>
        </a:solidFill>
        <a:latin typeface="+mn-lt"/>
        <a:ea typeface="+mn-ea"/>
        <a:cs typeface="+mn-cs"/>
      </a:defRPr>
    </a:lvl2pPr>
    <a:lvl3pPr marL="2545690" algn="l" defTabSz="2545690" rtl="0" eaLnBrk="1" latinLnBrk="0" hangingPunct="1">
      <a:defRPr sz="5011" kern="1200">
        <a:solidFill>
          <a:schemeClr val="tx1"/>
        </a:solidFill>
        <a:latin typeface="+mn-lt"/>
        <a:ea typeface="+mn-ea"/>
        <a:cs typeface="+mn-cs"/>
      </a:defRPr>
    </a:lvl3pPr>
    <a:lvl4pPr marL="3818534" algn="l" defTabSz="2545690" rtl="0" eaLnBrk="1" latinLnBrk="0" hangingPunct="1">
      <a:defRPr sz="5011" kern="1200">
        <a:solidFill>
          <a:schemeClr val="tx1"/>
        </a:solidFill>
        <a:latin typeface="+mn-lt"/>
        <a:ea typeface="+mn-ea"/>
        <a:cs typeface="+mn-cs"/>
      </a:defRPr>
    </a:lvl4pPr>
    <a:lvl5pPr marL="5091379" algn="l" defTabSz="2545690" rtl="0" eaLnBrk="1" latinLnBrk="0" hangingPunct="1">
      <a:defRPr sz="5011" kern="1200">
        <a:solidFill>
          <a:schemeClr val="tx1"/>
        </a:solidFill>
        <a:latin typeface="+mn-lt"/>
        <a:ea typeface="+mn-ea"/>
        <a:cs typeface="+mn-cs"/>
      </a:defRPr>
    </a:lvl5pPr>
    <a:lvl6pPr marL="6364224" algn="l" defTabSz="2545690" rtl="0" eaLnBrk="1" latinLnBrk="0" hangingPunct="1">
      <a:defRPr sz="5011" kern="1200">
        <a:solidFill>
          <a:schemeClr val="tx1"/>
        </a:solidFill>
        <a:latin typeface="+mn-lt"/>
        <a:ea typeface="+mn-ea"/>
        <a:cs typeface="+mn-cs"/>
      </a:defRPr>
    </a:lvl6pPr>
    <a:lvl7pPr marL="7637069" algn="l" defTabSz="2545690" rtl="0" eaLnBrk="1" latinLnBrk="0" hangingPunct="1">
      <a:defRPr sz="5011" kern="1200">
        <a:solidFill>
          <a:schemeClr val="tx1"/>
        </a:solidFill>
        <a:latin typeface="+mn-lt"/>
        <a:ea typeface="+mn-ea"/>
        <a:cs typeface="+mn-cs"/>
      </a:defRPr>
    </a:lvl7pPr>
    <a:lvl8pPr marL="8909914" algn="l" defTabSz="2545690" rtl="0" eaLnBrk="1" latinLnBrk="0" hangingPunct="1">
      <a:defRPr sz="5011" kern="1200">
        <a:solidFill>
          <a:schemeClr val="tx1"/>
        </a:solidFill>
        <a:latin typeface="+mn-lt"/>
        <a:ea typeface="+mn-ea"/>
        <a:cs typeface="+mn-cs"/>
      </a:defRPr>
    </a:lvl8pPr>
    <a:lvl9pPr marL="10182758" algn="l" defTabSz="2545690" rtl="0" eaLnBrk="1" latinLnBrk="0" hangingPunct="1">
      <a:defRPr sz="501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24" d="100"/>
          <a:sy n="24" d="100"/>
        </p:scale>
        <p:origin x="3029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5920" y="5387342"/>
            <a:ext cx="18653760" cy="11460480"/>
          </a:xfrm>
        </p:spPr>
        <p:txBody>
          <a:bodyPr anchor="b"/>
          <a:lstStyle>
            <a:lvl1pPr algn="ctr">
              <a:defRPr sz="1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17289782"/>
            <a:ext cx="16459200" cy="7947658"/>
          </a:xfrm>
        </p:spPr>
        <p:txBody>
          <a:bodyPr/>
          <a:lstStyle>
            <a:lvl1pPr marL="0" indent="0" algn="ctr">
              <a:buNone/>
              <a:defRPr sz="5760"/>
            </a:lvl1pPr>
            <a:lvl2pPr marL="1097280" indent="0" algn="ctr">
              <a:buNone/>
              <a:defRPr sz="4800"/>
            </a:lvl2pPr>
            <a:lvl3pPr marL="2194560" indent="0" algn="ctr">
              <a:buNone/>
              <a:defRPr sz="4320"/>
            </a:lvl3pPr>
            <a:lvl4pPr marL="3291840" indent="0" algn="ctr">
              <a:buNone/>
              <a:defRPr sz="3840"/>
            </a:lvl4pPr>
            <a:lvl5pPr marL="4389120" indent="0" algn="ctr">
              <a:buNone/>
              <a:defRPr sz="3840"/>
            </a:lvl5pPr>
            <a:lvl6pPr marL="5486400" indent="0" algn="ctr">
              <a:buNone/>
              <a:defRPr sz="3840"/>
            </a:lvl6pPr>
            <a:lvl7pPr marL="6583680" indent="0" algn="ctr">
              <a:buNone/>
              <a:defRPr sz="3840"/>
            </a:lvl7pPr>
            <a:lvl8pPr marL="7680960" indent="0" algn="ctr">
              <a:buNone/>
              <a:defRPr sz="3840"/>
            </a:lvl8pPr>
            <a:lvl9pPr marL="8778240" indent="0" algn="ctr">
              <a:buNone/>
              <a:defRPr sz="384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9BD6A-C49C-4283-AEB5-BA6A21E3F702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43E59-AE75-4998-B7E5-9F4FA85098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309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9BD6A-C49C-4283-AEB5-BA6A21E3F702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43E59-AE75-4998-B7E5-9F4FA85098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52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704821" y="1752600"/>
            <a:ext cx="4732020" cy="2789682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08761" y="1752600"/>
            <a:ext cx="13921740" cy="27896822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9BD6A-C49C-4283-AEB5-BA6A21E3F702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43E59-AE75-4998-B7E5-9F4FA85098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358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9BD6A-C49C-4283-AEB5-BA6A21E3F702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43E59-AE75-4998-B7E5-9F4FA85098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292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7331" y="8206749"/>
            <a:ext cx="18928080" cy="13693138"/>
          </a:xfrm>
        </p:spPr>
        <p:txBody>
          <a:bodyPr anchor="b"/>
          <a:lstStyle>
            <a:lvl1pPr>
              <a:defRPr sz="1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7331" y="22029429"/>
            <a:ext cx="18928080" cy="7200898"/>
          </a:xfrm>
        </p:spPr>
        <p:txBody>
          <a:bodyPr/>
          <a:lstStyle>
            <a:lvl1pPr marL="0" indent="0">
              <a:buNone/>
              <a:defRPr sz="5760">
                <a:solidFill>
                  <a:schemeClr val="tx1"/>
                </a:solidFill>
              </a:defRPr>
            </a:lvl1pPr>
            <a:lvl2pPr marL="109728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2pPr>
            <a:lvl3pPr marL="219456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3pPr>
            <a:lvl4pPr marL="329184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4pPr>
            <a:lvl5pPr marL="438912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5pPr>
            <a:lvl6pPr marL="548640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6pPr>
            <a:lvl7pPr marL="658368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7pPr>
            <a:lvl8pPr marL="768096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8pPr>
            <a:lvl9pPr marL="877824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9BD6A-C49C-4283-AEB5-BA6A21E3F702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43E59-AE75-4998-B7E5-9F4FA85098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5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08760" y="8763000"/>
            <a:ext cx="9326880" cy="208864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09960" y="8763000"/>
            <a:ext cx="9326880" cy="208864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9BD6A-C49C-4283-AEB5-BA6A21E3F702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43E59-AE75-4998-B7E5-9F4FA85098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06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8" y="1752607"/>
            <a:ext cx="18928080" cy="6362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1621" y="8069582"/>
            <a:ext cx="9284016" cy="3954778"/>
          </a:xfrm>
        </p:spPr>
        <p:txBody>
          <a:bodyPr anchor="b"/>
          <a:lstStyle>
            <a:lvl1pPr marL="0" indent="0">
              <a:buNone/>
              <a:defRPr sz="5760" b="1"/>
            </a:lvl1pPr>
            <a:lvl2pPr marL="1097280" indent="0">
              <a:buNone/>
              <a:defRPr sz="4800" b="1"/>
            </a:lvl2pPr>
            <a:lvl3pPr marL="2194560" indent="0">
              <a:buNone/>
              <a:defRPr sz="4320" b="1"/>
            </a:lvl3pPr>
            <a:lvl4pPr marL="3291840" indent="0">
              <a:buNone/>
              <a:defRPr sz="3840" b="1"/>
            </a:lvl4pPr>
            <a:lvl5pPr marL="4389120" indent="0">
              <a:buNone/>
              <a:defRPr sz="3840" b="1"/>
            </a:lvl5pPr>
            <a:lvl6pPr marL="5486400" indent="0">
              <a:buNone/>
              <a:defRPr sz="3840" b="1"/>
            </a:lvl6pPr>
            <a:lvl7pPr marL="6583680" indent="0">
              <a:buNone/>
              <a:defRPr sz="3840" b="1"/>
            </a:lvl7pPr>
            <a:lvl8pPr marL="7680960" indent="0">
              <a:buNone/>
              <a:defRPr sz="3840" b="1"/>
            </a:lvl8pPr>
            <a:lvl9pPr marL="8778240" indent="0">
              <a:buNone/>
              <a:defRPr sz="38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1621" y="12024360"/>
            <a:ext cx="9284016" cy="176860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09961" y="8069582"/>
            <a:ext cx="9329738" cy="3954778"/>
          </a:xfrm>
        </p:spPr>
        <p:txBody>
          <a:bodyPr anchor="b"/>
          <a:lstStyle>
            <a:lvl1pPr marL="0" indent="0">
              <a:buNone/>
              <a:defRPr sz="5760" b="1"/>
            </a:lvl1pPr>
            <a:lvl2pPr marL="1097280" indent="0">
              <a:buNone/>
              <a:defRPr sz="4800" b="1"/>
            </a:lvl2pPr>
            <a:lvl3pPr marL="2194560" indent="0">
              <a:buNone/>
              <a:defRPr sz="4320" b="1"/>
            </a:lvl3pPr>
            <a:lvl4pPr marL="3291840" indent="0">
              <a:buNone/>
              <a:defRPr sz="3840" b="1"/>
            </a:lvl4pPr>
            <a:lvl5pPr marL="4389120" indent="0">
              <a:buNone/>
              <a:defRPr sz="3840" b="1"/>
            </a:lvl5pPr>
            <a:lvl6pPr marL="5486400" indent="0">
              <a:buNone/>
              <a:defRPr sz="3840" b="1"/>
            </a:lvl6pPr>
            <a:lvl7pPr marL="6583680" indent="0">
              <a:buNone/>
              <a:defRPr sz="3840" b="1"/>
            </a:lvl7pPr>
            <a:lvl8pPr marL="7680960" indent="0">
              <a:buNone/>
              <a:defRPr sz="3840" b="1"/>
            </a:lvl8pPr>
            <a:lvl9pPr marL="8778240" indent="0">
              <a:buNone/>
              <a:defRPr sz="38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09961" y="12024360"/>
            <a:ext cx="9329738" cy="176860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9BD6A-C49C-4283-AEB5-BA6A21E3F702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43E59-AE75-4998-B7E5-9F4FA85098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334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9BD6A-C49C-4283-AEB5-BA6A21E3F702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43E59-AE75-4998-B7E5-9F4FA85098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246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9BD6A-C49C-4283-AEB5-BA6A21E3F702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43E59-AE75-4998-B7E5-9F4FA85098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31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9" y="2194560"/>
            <a:ext cx="7078027" cy="7680960"/>
          </a:xfrm>
        </p:spPr>
        <p:txBody>
          <a:bodyPr anchor="b"/>
          <a:lstStyle>
            <a:lvl1pPr>
              <a:defRPr sz="76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29738" y="4739647"/>
            <a:ext cx="11109960" cy="23393400"/>
          </a:xfrm>
        </p:spPr>
        <p:txBody>
          <a:bodyPr/>
          <a:lstStyle>
            <a:lvl1pPr>
              <a:defRPr sz="7680"/>
            </a:lvl1pPr>
            <a:lvl2pPr>
              <a:defRPr sz="6720"/>
            </a:lvl2pPr>
            <a:lvl3pPr>
              <a:defRPr sz="5760"/>
            </a:lvl3pPr>
            <a:lvl4pPr>
              <a:defRPr sz="4800"/>
            </a:lvl4pPr>
            <a:lvl5pPr>
              <a:defRPr sz="4800"/>
            </a:lvl5pPr>
            <a:lvl6pPr>
              <a:defRPr sz="4800"/>
            </a:lvl6pPr>
            <a:lvl7pPr>
              <a:defRPr sz="4800"/>
            </a:lvl7pPr>
            <a:lvl8pPr>
              <a:defRPr sz="4800"/>
            </a:lvl8pPr>
            <a:lvl9pPr>
              <a:defRPr sz="4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1619" y="9875520"/>
            <a:ext cx="7078027" cy="18295622"/>
          </a:xfrm>
        </p:spPr>
        <p:txBody>
          <a:bodyPr/>
          <a:lstStyle>
            <a:lvl1pPr marL="0" indent="0">
              <a:buNone/>
              <a:defRPr sz="3840"/>
            </a:lvl1pPr>
            <a:lvl2pPr marL="1097280" indent="0">
              <a:buNone/>
              <a:defRPr sz="3360"/>
            </a:lvl2pPr>
            <a:lvl3pPr marL="2194560" indent="0">
              <a:buNone/>
              <a:defRPr sz="2880"/>
            </a:lvl3pPr>
            <a:lvl4pPr marL="3291840" indent="0">
              <a:buNone/>
              <a:defRPr sz="2400"/>
            </a:lvl4pPr>
            <a:lvl5pPr marL="4389120" indent="0">
              <a:buNone/>
              <a:defRPr sz="2400"/>
            </a:lvl5pPr>
            <a:lvl6pPr marL="5486400" indent="0">
              <a:buNone/>
              <a:defRPr sz="2400"/>
            </a:lvl6pPr>
            <a:lvl7pPr marL="6583680" indent="0">
              <a:buNone/>
              <a:defRPr sz="2400"/>
            </a:lvl7pPr>
            <a:lvl8pPr marL="7680960" indent="0">
              <a:buNone/>
              <a:defRPr sz="2400"/>
            </a:lvl8pPr>
            <a:lvl9pPr marL="8778240" indent="0">
              <a:buNone/>
              <a:defRPr sz="2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9BD6A-C49C-4283-AEB5-BA6A21E3F702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43E59-AE75-4998-B7E5-9F4FA85098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368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9" y="2194560"/>
            <a:ext cx="7078027" cy="7680960"/>
          </a:xfrm>
        </p:spPr>
        <p:txBody>
          <a:bodyPr anchor="b"/>
          <a:lstStyle>
            <a:lvl1pPr>
              <a:defRPr sz="76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329738" y="4739647"/>
            <a:ext cx="11109960" cy="23393400"/>
          </a:xfrm>
        </p:spPr>
        <p:txBody>
          <a:bodyPr anchor="t"/>
          <a:lstStyle>
            <a:lvl1pPr marL="0" indent="0">
              <a:buNone/>
              <a:defRPr sz="7680"/>
            </a:lvl1pPr>
            <a:lvl2pPr marL="1097280" indent="0">
              <a:buNone/>
              <a:defRPr sz="6720"/>
            </a:lvl2pPr>
            <a:lvl3pPr marL="2194560" indent="0">
              <a:buNone/>
              <a:defRPr sz="5760"/>
            </a:lvl3pPr>
            <a:lvl4pPr marL="3291840" indent="0">
              <a:buNone/>
              <a:defRPr sz="4800"/>
            </a:lvl4pPr>
            <a:lvl5pPr marL="4389120" indent="0">
              <a:buNone/>
              <a:defRPr sz="4800"/>
            </a:lvl5pPr>
            <a:lvl6pPr marL="5486400" indent="0">
              <a:buNone/>
              <a:defRPr sz="4800"/>
            </a:lvl6pPr>
            <a:lvl7pPr marL="6583680" indent="0">
              <a:buNone/>
              <a:defRPr sz="4800"/>
            </a:lvl7pPr>
            <a:lvl8pPr marL="7680960" indent="0">
              <a:buNone/>
              <a:defRPr sz="4800"/>
            </a:lvl8pPr>
            <a:lvl9pPr marL="8778240" indent="0">
              <a:buNone/>
              <a:defRPr sz="48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1619" y="9875520"/>
            <a:ext cx="7078027" cy="18295622"/>
          </a:xfrm>
        </p:spPr>
        <p:txBody>
          <a:bodyPr/>
          <a:lstStyle>
            <a:lvl1pPr marL="0" indent="0">
              <a:buNone/>
              <a:defRPr sz="3840"/>
            </a:lvl1pPr>
            <a:lvl2pPr marL="1097280" indent="0">
              <a:buNone/>
              <a:defRPr sz="3360"/>
            </a:lvl2pPr>
            <a:lvl3pPr marL="2194560" indent="0">
              <a:buNone/>
              <a:defRPr sz="2880"/>
            </a:lvl3pPr>
            <a:lvl4pPr marL="3291840" indent="0">
              <a:buNone/>
              <a:defRPr sz="2400"/>
            </a:lvl4pPr>
            <a:lvl5pPr marL="4389120" indent="0">
              <a:buNone/>
              <a:defRPr sz="2400"/>
            </a:lvl5pPr>
            <a:lvl6pPr marL="5486400" indent="0">
              <a:buNone/>
              <a:defRPr sz="2400"/>
            </a:lvl6pPr>
            <a:lvl7pPr marL="6583680" indent="0">
              <a:buNone/>
              <a:defRPr sz="2400"/>
            </a:lvl7pPr>
            <a:lvl8pPr marL="7680960" indent="0">
              <a:buNone/>
              <a:defRPr sz="2400"/>
            </a:lvl8pPr>
            <a:lvl9pPr marL="8778240" indent="0">
              <a:buNone/>
              <a:defRPr sz="2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9BD6A-C49C-4283-AEB5-BA6A21E3F702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43E59-AE75-4998-B7E5-9F4FA85098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6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08760" y="1752607"/>
            <a:ext cx="1892808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8760" y="8763000"/>
            <a:ext cx="1892808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08760" y="30510487"/>
            <a:ext cx="493776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E9BD6A-C49C-4283-AEB5-BA6A21E3F702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69480" y="30510487"/>
            <a:ext cx="740664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499080" y="30510487"/>
            <a:ext cx="493776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243E59-AE75-4998-B7E5-9F4FA85098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130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194560" rtl="0" eaLnBrk="1" latinLnBrk="0" hangingPunct="1">
        <a:lnSpc>
          <a:spcPct val="90000"/>
        </a:lnSpc>
        <a:spcBef>
          <a:spcPct val="0"/>
        </a:spcBef>
        <a:buNone/>
        <a:defRPr sz="105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8640" indent="-548640" algn="l" defTabSz="219456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672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74320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84048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4pPr>
      <a:lvl5pPr marL="493776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5pPr>
      <a:lvl6pPr marL="603504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6pPr>
      <a:lvl7pPr marL="713232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7pPr>
      <a:lvl8pPr marL="822960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8pPr>
      <a:lvl9pPr marL="932688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1pPr>
      <a:lvl2pPr marL="109728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2pPr>
      <a:lvl3pPr marL="219456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3pPr>
      <a:lvl4pPr marL="329184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4pPr>
      <a:lvl5pPr marL="438912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5pPr>
      <a:lvl6pPr marL="548640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6pPr>
      <a:lvl7pPr marL="658368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7pPr>
      <a:lvl8pPr marL="768096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8pPr>
      <a:lvl9pPr marL="877824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5762226" y="16440679"/>
            <a:ext cx="184731" cy="863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-1" y="0"/>
            <a:ext cx="4052251" cy="7694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4400" b="1" i="1" dirty="0">
                <a:solidFill>
                  <a:srgbClr val="FFFFFF"/>
                </a:solidFill>
                <a:latin typeface="MyriadPro-BoldIt"/>
              </a:rPr>
              <a:t>Project Name</a:t>
            </a:r>
            <a:r>
              <a:rPr lang="en-US" sz="4400" b="1" i="1" dirty="0">
                <a:solidFill>
                  <a:srgbClr val="FFFFFF"/>
                </a:solidFill>
                <a:latin typeface="DINOT-BoldItalic"/>
              </a:rPr>
              <a:t>:</a:t>
            </a:r>
            <a:endParaRPr lang="en-US" sz="3600" b="1" i="1" dirty="0">
              <a:solidFill>
                <a:srgbClr val="FFFFFF"/>
              </a:solidFill>
              <a:latin typeface="DINOT-BoldItalic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4162334"/>
            <a:ext cx="21845788" cy="7694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4400" b="1" i="1" dirty="0">
                <a:solidFill>
                  <a:srgbClr val="FFFFFF"/>
                </a:solidFill>
                <a:latin typeface="MyriadPro-BoldIt"/>
              </a:rPr>
              <a:t>We </a:t>
            </a:r>
            <a:r>
              <a:rPr lang="en-US" sz="4400" b="1" i="1" dirty="0" smtClean="0">
                <a:solidFill>
                  <a:srgbClr val="FFFFFF"/>
                </a:solidFill>
                <a:latin typeface="MyriadPro-BoldIt"/>
              </a:rPr>
              <a:t>Are</a:t>
            </a:r>
            <a:r>
              <a:rPr lang="en-US" sz="4400" b="1" i="1" dirty="0">
                <a:solidFill>
                  <a:srgbClr val="FFFFFF"/>
                </a:solidFill>
                <a:latin typeface="DINOT-BoldItalic"/>
              </a:rPr>
              <a:t> </a:t>
            </a:r>
            <a:r>
              <a:rPr lang="en-US" sz="4400" b="1" i="1" dirty="0" smtClean="0">
                <a:solidFill>
                  <a:srgbClr val="FFFFFF"/>
                </a:solidFill>
                <a:latin typeface="DINOT-BoldItalic"/>
              </a:rPr>
              <a:t>– </a:t>
            </a:r>
            <a:r>
              <a:rPr lang="en-US" sz="3200" b="1" i="1" dirty="0" smtClean="0">
                <a:solidFill>
                  <a:srgbClr val="FFFFFF"/>
                </a:solidFill>
                <a:latin typeface="DINOT-BoldItalic"/>
              </a:rPr>
              <a:t>Place design </a:t>
            </a:r>
            <a:r>
              <a:rPr lang="en-US" sz="3200" b="1" i="1" dirty="0">
                <a:solidFill>
                  <a:srgbClr val="FFFFFF"/>
                </a:solidFill>
                <a:latin typeface="DINOT-BoldItalic"/>
              </a:rPr>
              <a:t>t</a:t>
            </a:r>
            <a:r>
              <a:rPr lang="en-US" sz="3200" b="1" i="1" dirty="0" smtClean="0">
                <a:solidFill>
                  <a:srgbClr val="FFFFFF"/>
                </a:solidFill>
                <a:latin typeface="DINOT-BoldItalic"/>
              </a:rPr>
              <a:t>eam Participant Cards below.</a:t>
            </a:r>
            <a:endParaRPr lang="en-US" sz="3600" b="1" i="1" dirty="0">
              <a:solidFill>
                <a:srgbClr val="FFFFFF"/>
              </a:solidFill>
              <a:latin typeface="DINOT-BoldItalic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2672" y="17158831"/>
            <a:ext cx="10992260" cy="12618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4400" b="1" i="1" dirty="0">
                <a:solidFill>
                  <a:srgbClr val="FFFFFF"/>
                </a:solidFill>
                <a:latin typeface="MyriadPro-BoldIt"/>
              </a:rPr>
              <a:t>What Can Go Wrong?</a:t>
            </a:r>
            <a:r>
              <a:rPr lang="en-US" sz="4400" b="1" i="1" dirty="0">
                <a:solidFill>
                  <a:srgbClr val="FFFFFF"/>
                </a:solidFill>
                <a:latin typeface="DINOT-BoldItalic"/>
              </a:rPr>
              <a:t>:</a:t>
            </a:r>
          </a:p>
          <a:p>
            <a:r>
              <a:rPr lang="en-US" sz="3200" b="1" i="1" dirty="0">
                <a:solidFill>
                  <a:srgbClr val="FFFFFF"/>
                </a:solidFill>
                <a:latin typeface="DINOT-BoldItalic"/>
              </a:rPr>
              <a:t>Think of all the ways…</a:t>
            </a:r>
          </a:p>
        </p:txBody>
      </p:sp>
      <p:sp>
        <p:nvSpPr>
          <p:cNvPr id="12" name="Rectangle 11"/>
          <p:cNvSpPr/>
          <p:nvPr/>
        </p:nvSpPr>
        <p:spPr>
          <a:xfrm>
            <a:off x="-1" y="28252239"/>
            <a:ext cx="21945601" cy="7386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4200" b="1" i="1" dirty="0">
                <a:solidFill>
                  <a:srgbClr val="FFFFFF"/>
                </a:solidFill>
                <a:latin typeface="MyriadPro-BoldIt"/>
              </a:rPr>
              <a:t>What technical problems need to be solved to successfully complete this </a:t>
            </a:r>
            <a:r>
              <a:rPr lang="en-US" sz="4200" b="1" i="1" dirty="0" smtClean="0">
                <a:solidFill>
                  <a:srgbClr val="FFFFFF"/>
                </a:solidFill>
                <a:latin typeface="MyriadPro-BoldIt"/>
              </a:rPr>
              <a:t>project?</a:t>
            </a:r>
            <a:endParaRPr lang="en-US" sz="4200" b="1" i="1" dirty="0">
              <a:solidFill>
                <a:srgbClr val="FFFFFF"/>
              </a:solidFill>
              <a:latin typeface="DINOT-BoldItalic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2672" y="22282455"/>
            <a:ext cx="21845788" cy="7694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4400" b="1" i="1" dirty="0">
                <a:solidFill>
                  <a:srgbClr val="FFFFFF"/>
                </a:solidFill>
                <a:latin typeface="MyriadPro-BoldIt"/>
              </a:rPr>
              <a:t>What classes and/or experience can you call on to help with this project?</a:t>
            </a:r>
            <a:endParaRPr lang="en-US" sz="3200" b="1" i="1" dirty="0">
              <a:solidFill>
                <a:srgbClr val="FFFFFF"/>
              </a:solidFill>
              <a:latin typeface="DINOT-BoldItalic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 flipH="1">
            <a:off x="11034932" y="17158832"/>
            <a:ext cx="28087" cy="5123623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454325" y="23346202"/>
            <a:ext cx="19897" cy="461173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4588577" y="23346202"/>
            <a:ext cx="2066" cy="461173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7454325" y="29121100"/>
            <a:ext cx="0" cy="364490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10252932" y="0"/>
            <a:ext cx="11592857" cy="7694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4400" b="1" i="1" dirty="0">
                <a:solidFill>
                  <a:srgbClr val="FFFFFF"/>
                </a:solidFill>
                <a:latin typeface="MyriadPro-BoldIt"/>
              </a:rPr>
              <a:t>We Imagine Our Project To Be: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1034933" y="17158831"/>
            <a:ext cx="10853528" cy="1569660"/>
          </a:xfrm>
          <a:prstGeom prst="rect">
            <a:avLst/>
          </a:prstGeom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4000" b="1" i="1" dirty="0">
                <a:solidFill>
                  <a:srgbClr val="FFFFFF"/>
                </a:solidFill>
                <a:latin typeface="MyriadPro-BoldIt"/>
              </a:rPr>
              <a:t>What are some potential challenges?</a:t>
            </a:r>
            <a:r>
              <a:rPr lang="en-US" sz="4000" b="1" i="1" dirty="0">
                <a:solidFill>
                  <a:srgbClr val="FFFFFF"/>
                </a:solidFill>
                <a:latin typeface="DINOT-BoldItalic"/>
              </a:rPr>
              <a:t>:</a:t>
            </a:r>
          </a:p>
          <a:p>
            <a:r>
              <a:rPr lang="en-US" sz="2800" b="1" i="1" dirty="0">
                <a:solidFill>
                  <a:srgbClr val="FFFFFF"/>
                </a:solidFill>
                <a:latin typeface="DINOT-BoldItalic"/>
              </a:rPr>
              <a:t>What insights do you have about technical, societal, financial, ethical, environmental challenges...</a:t>
            </a:r>
            <a:endParaRPr lang="en-US" sz="2000" b="1" i="1" dirty="0">
              <a:solidFill>
                <a:srgbClr val="FFFFFF"/>
              </a:solidFill>
              <a:latin typeface="DINOT-BoldItalic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4251536" y="769441"/>
            <a:ext cx="5669280" cy="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14588002" y="29121100"/>
            <a:ext cx="0" cy="364490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34687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588</TotalTime>
  <Words>81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DINOT-BoldItalic</vt:lpstr>
      <vt:lpstr>MyriadPro-BoldIt</vt:lpstr>
      <vt:lpstr>Office Theme</vt:lpstr>
      <vt:lpstr>PowerPoint Presentation</vt:lpstr>
    </vt:vector>
  </TitlesOfParts>
  <Company>Rensselaer Polytechnic Institute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Mark</dc:creator>
  <cp:lastModifiedBy>Aren Paster</cp:lastModifiedBy>
  <cp:revision>20</cp:revision>
  <cp:lastPrinted>2019-08-23T18:19:49Z</cp:lastPrinted>
  <dcterms:created xsi:type="dcterms:W3CDTF">2019-07-29T19:54:09Z</dcterms:created>
  <dcterms:modified xsi:type="dcterms:W3CDTF">2022-08-22T19:25:35Z</dcterms:modified>
</cp:coreProperties>
</file>