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71" r:id="rId2"/>
    <p:sldId id="267" r:id="rId3"/>
    <p:sldId id="275" r:id="rId4"/>
    <p:sldId id="281" r:id="rId5"/>
    <p:sldId id="278" r:id="rId6"/>
    <p:sldId id="259" r:id="rId7"/>
    <p:sldId id="284" r:id="rId8"/>
    <p:sldId id="274" r:id="rId9"/>
    <p:sldId id="282" r:id="rId10"/>
    <p:sldId id="264" r:id="rId11"/>
    <p:sldId id="279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F4FF9C-2DD9-4370-B85F-FAF1CB062969}" v="1" dt="2024-08-15T14:45:20.0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42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Anderson" userId="xV7mbVvvbI1/5coEOt3THXj1tLNi9WmIwQNFQW4Ulf4=" providerId="None" clId="Web-{BACA66CB-60D6-4ACB-87F8-E9B2AD6DCC68}"/>
    <pc:docChg chg="addSld modSld">
      <pc:chgData name="Mark Anderson" userId="xV7mbVvvbI1/5coEOt3THXj1tLNi9WmIwQNFQW4Ulf4=" providerId="None" clId="Web-{BACA66CB-60D6-4ACB-87F8-E9B2AD6DCC68}" dt="2024-07-02T19:52:05.398" v="99"/>
      <pc:docMkLst>
        <pc:docMk/>
      </pc:docMkLst>
      <pc:sldChg chg="modSp">
        <pc:chgData name="Mark Anderson" userId="xV7mbVvvbI1/5coEOt3THXj1tLNi9WmIwQNFQW4Ulf4=" providerId="None" clId="Web-{BACA66CB-60D6-4ACB-87F8-E9B2AD6DCC68}" dt="2024-07-02T19:46:18.487" v="98"/>
        <pc:sldMkLst>
          <pc:docMk/>
          <pc:sldMk cId="2807306815" sldId="259"/>
        </pc:sldMkLst>
        <pc:graphicFrameChg chg="mod modGraphic">
          <ac:chgData name="Mark Anderson" userId="xV7mbVvvbI1/5coEOt3THXj1tLNi9WmIwQNFQW4Ulf4=" providerId="None" clId="Web-{BACA66CB-60D6-4ACB-87F8-E9B2AD6DCC68}" dt="2024-07-02T19:46:18.487" v="98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  <pc:sldChg chg="addSp delSp modSp">
        <pc:chgData name="Mark Anderson" userId="xV7mbVvvbI1/5coEOt3THXj1tLNi9WmIwQNFQW4Ulf4=" providerId="None" clId="Web-{BACA66CB-60D6-4ACB-87F8-E9B2AD6DCC68}" dt="2024-07-02T19:40:56.499" v="6" actId="1076"/>
        <pc:sldMkLst>
          <pc:docMk/>
          <pc:sldMk cId="1303363632" sldId="271"/>
        </pc:sldMkLst>
        <pc:spChg chg="mod">
          <ac:chgData name="Mark Anderson" userId="xV7mbVvvbI1/5coEOt3THXj1tLNi9WmIwQNFQW4Ulf4=" providerId="None" clId="Web-{BACA66CB-60D6-4ACB-87F8-E9B2AD6DCC68}" dt="2024-07-02T19:40:45.967" v="4" actId="20577"/>
          <ac:spMkLst>
            <pc:docMk/>
            <pc:sldMk cId="1303363632" sldId="271"/>
            <ac:spMk id="3" creationId="{00000000-0000-0000-0000-000000000000}"/>
          </ac:spMkLst>
        </pc:spChg>
        <pc:spChg chg="mod">
          <ac:chgData name="Mark Anderson" userId="xV7mbVvvbI1/5coEOt3THXj1tLNi9WmIwQNFQW4Ulf4=" providerId="None" clId="Web-{BACA66CB-60D6-4ACB-87F8-E9B2AD6DCC68}" dt="2024-07-02T19:40:51.530" v="5" actId="1076"/>
          <ac:spMkLst>
            <pc:docMk/>
            <pc:sldMk cId="1303363632" sldId="271"/>
            <ac:spMk id="7" creationId="{00000000-0000-0000-0000-000000000000}"/>
          </ac:spMkLst>
        </pc:spChg>
        <pc:graphicFrameChg chg="add del mod">
          <ac:chgData name="Mark Anderson" userId="xV7mbVvvbI1/5coEOt3THXj1tLNi9WmIwQNFQW4Ulf4=" providerId="None" clId="Web-{BACA66CB-60D6-4ACB-87F8-E9B2AD6DCC68}" dt="2024-07-02T19:40:13.887" v="1"/>
          <ac:graphicFrameMkLst>
            <pc:docMk/>
            <pc:sldMk cId="1303363632" sldId="271"/>
            <ac:graphicFrameMk id="6" creationId="{4E3FB355-136E-C564-A040-3FA1C9B1CB70}"/>
          </ac:graphicFrameMkLst>
        </pc:graphicFrameChg>
        <pc:picChg chg="mod">
          <ac:chgData name="Mark Anderson" userId="xV7mbVvvbI1/5coEOt3THXj1tLNi9WmIwQNFQW4Ulf4=" providerId="None" clId="Web-{BACA66CB-60D6-4ACB-87F8-E9B2AD6DCC68}" dt="2024-07-02T19:40:56.499" v="6" actId="1076"/>
          <ac:picMkLst>
            <pc:docMk/>
            <pc:sldMk cId="1303363632" sldId="271"/>
            <ac:picMk id="8" creationId="{00000000-0000-0000-0000-000000000000}"/>
          </ac:picMkLst>
        </pc:picChg>
      </pc:sldChg>
      <pc:sldChg chg="modSp">
        <pc:chgData name="Mark Anderson" userId="xV7mbVvvbI1/5coEOt3THXj1tLNi9WmIwQNFQW4Ulf4=" providerId="None" clId="Web-{BACA66CB-60D6-4ACB-87F8-E9B2AD6DCC68}" dt="2024-07-02T19:41:34.642" v="8" actId="20577"/>
        <pc:sldMkLst>
          <pc:docMk/>
          <pc:sldMk cId="104987609" sldId="278"/>
        </pc:sldMkLst>
        <pc:spChg chg="mod">
          <ac:chgData name="Mark Anderson" userId="xV7mbVvvbI1/5coEOt3THXj1tLNi9WmIwQNFQW4Ulf4=" providerId="None" clId="Web-{BACA66CB-60D6-4ACB-87F8-E9B2AD6DCC68}" dt="2024-07-02T19:41:34.642" v="8" actId="20577"/>
          <ac:spMkLst>
            <pc:docMk/>
            <pc:sldMk cId="104987609" sldId="278"/>
            <ac:spMk id="2" creationId="{00000000-0000-0000-0000-000000000000}"/>
          </ac:spMkLst>
        </pc:spChg>
      </pc:sldChg>
      <pc:sldChg chg="add">
        <pc:chgData name="Mark Anderson" userId="xV7mbVvvbI1/5coEOt3THXj1tLNi9WmIwQNFQW4Ulf4=" providerId="None" clId="Web-{BACA66CB-60D6-4ACB-87F8-E9B2AD6DCC68}" dt="2024-07-02T19:52:05.398" v="99"/>
        <pc:sldMkLst>
          <pc:docMk/>
          <pc:sldMk cId="4171588931" sldId="284"/>
        </pc:sldMkLst>
      </pc:sldChg>
    </pc:docChg>
  </pc:docChgLst>
  <pc:docChgLst>
    <pc:chgData userId="337712315_tp_box_2" providerId="OAuth2" clId="{1FF4FF9C-2DD9-4370-B85F-FAF1CB062969}"/>
    <pc:docChg chg="undo custSel modSld modMainMaster">
      <pc:chgData name="" userId="337712315_tp_box_2" providerId="OAuth2" clId="{1FF4FF9C-2DD9-4370-B85F-FAF1CB062969}" dt="2024-08-15T14:45:20.021" v="3"/>
      <pc:docMkLst>
        <pc:docMk/>
      </pc:docMkLst>
      <pc:sldChg chg="addSp delSp mod">
        <pc:chgData name="" userId="337712315_tp_box_2" providerId="OAuth2" clId="{1FF4FF9C-2DD9-4370-B85F-FAF1CB062969}" dt="2024-08-15T14:45:12.401" v="2" actId="21"/>
        <pc:sldMkLst>
          <pc:docMk/>
          <pc:sldMk cId="1303363632" sldId="271"/>
        </pc:sldMkLst>
        <pc:spChg chg="add del">
          <ac:chgData name="" userId="337712315_tp_box_2" providerId="OAuth2" clId="{1FF4FF9C-2DD9-4370-B85F-FAF1CB062969}" dt="2024-08-15T14:45:12.401" v="2" actId="21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1FF4FF9C-2DD9-4370-B85F-FAF1CB062969}" dt="2024-08-15T14:45:12.401" v="2" actId="21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1FF4FF9C-2DD9-4370-B85F-FAF1CB062969}" dt="2024-08-15T14:45:20.021" v="3"/>
        <pc:sldMasterMkLst>
          <pc:docMk/>
          <pc:sldMasterMk cId="649847980" sldId="2147483648"/>
        </pc:sldMasterMkLst>
        <pc:spChg chg="add mod">
          <ac:chgData name="" userId="337712315_tp_box_2" providerId="OAuth2" clId="{1FF4FF9C-2DD9-4370-B85F-FAF1CB062969}" dt="2024-08-15T14:45:20.021" v="3"/>
          <ac:spMkLst>
            <pc:docMk/>
            <pc:sldMasterMk cId="649847980" sldId="2147483648"/>
            <ac:spMk id="7" creationId="{00000000-0000-0000-0000-000000000000}"/>
          </ac:spMkLst>
        </pc:spChg>
        <pc:picChg chg="add mod">
          <ac:chgData name="" userId="337712315_tp_box_2" providerId="OAuth2" clId="{1FF4FF9C-2DD9-4370-B85F-FAF1CB062969}" dt="2024-08-15T14:45:20.021" v="3"/>
          <ac:picMkLst>
            <pc:docMk/>
            <pc:sldMasterMk cId="649847980" sldId="2147483648"/>
            <ac:picMk id="8" creationId="{00000000-0000-0000-0000-000000000000}"/>
          </ac:picMkLst>
        </pc:picChg>
      </pc:sldMasterChg>
    </pc:docChg>
  </pc:docChgLst>
  <pc:docChgLst>
    <pc:chgData userId="337712315_tp_box_2" providerId="OAuth2" clId="{3953090A-173B-41EB-A8D0-165FAEDDC25B}"/>
    <pc:docChg chg="modSld">
      <pc:chgData name="" userId="337712315_tp_box_2" providerId="OAuth2" clId="{3953090A-173B-41EB-A8D0-165FAEDDC25B}" dt="2024-07-03T14:17:35.438" v="22" actId="2161"/>
      <pc:docMkLst>
        <pc:docMk/>
      </pc:docMkLst>
      <pc:sldChg chg="modSp mod">
        <pc:chgData name="" userId="337712315_tp_box_2" providerId="OAuth2" clId="{3953090A-173B-41EB-A8D0-165FAEDDC25B}" dt="2024-07-03T14:17:35.438" v="22" actId="2161"/>
        <pc:sldMkLst>
          <pc:docMk/>
          <pc:sldMk cId="2807306815" sldId="259"/>
        </pc:sldMkLst>
        <pc:spChg chg="mod">
          <ac:chgData name="" userId="337712315_tp_box_2" providerId="OAuth2" clId="{3953090A-173B-41EB-A8D0-165FAEDDC25B}" dt="2024-07-03T14:14:07.367" v="0" actId="1076"/>
          <ac:spMkLst>
            <pc:docMk/>
            <pc:sldMk cId="2807306815" sldId="259"/>
            <ac:spMk id="11" creationId="{37AE7F80-9ABF-4454-9D8B-2539ED6F4849}"/>
          </ac:spMkLst>
        </pc:spChg>
        <pc:graphicFrameChg chg="mod modGraphic">
          <ac:chgData name="" userId="337712315_tp_box_2" providerId="OAuth2" clId="{3953090A-173B-41EB-A8D0-165FAEDDC25B}" dt="2024-07-03T14:17:35.438" v="22" actId="2161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10/7/2024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10/7/2024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10/7/2024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10/7/2024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10/7/2024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10/7/2024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10/7/2024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246657"/>
            <a:ext cx="1385316" cy="443484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84433" y="14523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esignlab.eng.rpi.edu/edn/projects/capstone-support-dev/wiki/Client_Progress_Presentation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2008248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3 – Design Update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sz="2400" b="1" dirty="0"/>
              <a:t>11/15/2023</a:t>
            </a:r>
            <a:endParaRPr lang="en-US">
              <a:cs typeface="Calibri"/>
            </a:endParaRP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C637E3-7F0A-93ED-DB3C-554E409BD52D}"/>
              </a:ext>
            </a:extLst>
          </p:cNvPr>
          <p:cNvSpPr txBox="1"/>
          <p:nvPr/>
        </p:nvSpPr>
        <p:spPr>
          <a:xfrm>
            <a:off x="223298" y="4822170"/>
            <a:ext cx="4004573" cy="178510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https://designlab.eng.rpi.edu/edn/projects/capstone-support-dev/wiki/Client_Meetings</a:t>
            </a:r>
            <a:endParaRPr lang="en-US" sz="1400" dirty="0"/>
          </a:p>
          <a:p>
            <a:endParaRPr lang="en-US" dirty="0"/>
          </a:p>
          <a:p>
            <a:r>
              <a:rPr lang="en-US" dirty="0"/>
              <a:t>PPT Content Wiki page</a:t>
            </a:r>
          </a:p>
          <a:p>
            <a:r>
              <a:rPr lang="en-US" sz="1400" dirty="0">
                <a:hlinkClick r:id="rId4"/>
              </a:rPr>
              <a:t>https://designlab.eng.rpi.edu/edn/projects/capstone-support-dev/wiki/Client_Progress_Presentation</a:t>
            </a:r>
            <a:r>
              <a:rPr lang="en-US" sz="14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D7D66A7-603A-4351-8756-5A2A04E2DF67}" type="datetime1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4737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0ABC-FD89-46B8-AE5C-02F234570E25}" type="datetime1">
              <a:rPr lang="en-US" smtClean="0"/>
              <a:t>10/7/2024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79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Project Overview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25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99E-0228-47E4-8789-0BA8F19D2839}" type="datetime1">
              <a:rPr lang="en-US" smtClean="0"/>
              <a:t>10/7/2024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70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dirty="0"/>
              <a:t>Current Needs and Requirements (N&amp;R) Spreadsheet Review - Updates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Open your Spreadsheet from the repository. DO NOT insert it here!</a:t>
            </a:r>
          </a:p>
          <a:p>
            <a:r>
              <a:rPr lang="en-US" dirty="0"/>
              <a:t>During meeting, stop sharing this PPT to instead share Excel file. Then come back to PPT to continue discussion.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10/7/2024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87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5563353"/>
              </p:ext>
            </p:extLst>
          </p:nvPr>
        </p:nvGraphicFramePr>
        <p:xfrm>
          <a:off x="493077" y="1585960"/>
          <a:ext cx="11199390" cy="42607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4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2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Initial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Adjusted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55238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574065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33206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D07E073-E20A-41CF-B927-23215F298B78}" type="datetime1">
              <a:rPr lang="en-US" smtClean="0"/>
              <a:t>10/7/2024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t>6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9134755" y="498489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Legend</a:t>
            </a:r>
          </a:p>
          <a:p>
            <a:pPr algn="ctr"/>
            <a:r>
              <a:rPr lang="en-US" sz="1400" dirty="0"/>
              <a:t>Green = Good</a:t>
            </a:r>
          </a:p>
          <a:p>
            <a:pPr algn="ctr"/>
            <a:r>
              <a:rPr lang="en-US" sz="1400" dirty="0"/>
              <a:t>Yellow = At Risk</a:t>
            </a:r>
          </a:p>
          <a:p>
            <a:pPr algn="ctr"/>
            <a:r>
              <a:rPr lang="en-US" sz="1400" dirty="0"/>
              <a:t>Red = In Trouble</a:t>
            </a:r>
          </a:p>
        </p:txBody>
      </p:sp>
    </p:spTree>
    <p:extLst>
      <p:ext uri="{BB962C8B-B14F-4D97-AF65-F5344CB8AC3E}">
        <p14:creationId xmlns:p14="http://schemas.microsoft.com/office/powerpoint/2010/main" val="2807306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588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Technical Progress / Accomplishments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702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Demonstration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30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403</Words>
  <Application>Microsoft Office PowerPoint</Application>
  <PresentationFormat>Widescreen</PresentationFormat>
  <Paragraphs>79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</vt:lpstr>
      <vt:lpstr>Office Theme</vt:lpstr>
      <vt:lpstr>Project Name</vt:lpstr>
      <vt:lpstr>Agenda</vt:lpstr>
      <vt:lpstr>Project Overview</vt:lpstr>
      <vt:lpstr>Update from Client</vt:lpstr>
      <vt:lpstr>Current Needs and Requirements (N&amp;R) Spreadsheet Review - Updates</vt:lpstr>
      <vt:lpstr>Project Status</vt:lpstr>
      <vt:lpstr>System Architecture</vt:lpstr>
      <vt:lpstr>Technical Progress / Accomplishments</vt:lpstr>
      <vt:lpstr>Demonstration</vt:lpstr>
      <vt:lpstr>Answers / Decisions Needed from client</vt:lpstr>
      <vt:lpstr>Next Steps and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Paster, Aren</cp:lastModifiedBy>
  <cp:revision>59</cp:revision>
  <cp:lastPrinted>2023-07-27T14:43:55Z</cp:lastPrinted>
  <dcterms:created xsi:type="dcterms:W3CDTF">2023-06-06T17:56:44Z</dcterms:created>
  <dcterms:modified xsi:type="dcterms:W3CDTF">2024-10-07T19:43:29Z</dcterms:modified>
</cp:coreProperties>
</file>