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71" r:id="rId2"/>
    <p:sldId id="267" r:id="rId3"/>
    <p:sldId id="275" r:id="rId4"/>
    <p:sldId id="281" r:id="rId5"/>
    <p:sldId id="278" r:id="rId6"/>
    <p:sldId id="286" r:id="rId7"/>
    <p:sldId id="285" r:id="rId8"/>
    <p:sldId id="274" r:id="rId9"/>
    <p:sldId id="284" r:id="rId10"/>
    <p:sldId id="283" r:id="rId11"/>
    <p:sldId id="282" r:id="rId12"/>
    <p:sldId id="264" r:id="rId13"/>
    <p:sldId id="279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8/21/2024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998958" y="250009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sz="2400" b="1" dirty="0"/>
              <a:t>11/15/2023</a:t>
            </a:r>
            <a:endParaRPr lang="en-US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Current Needs and Requirements (N&amp;R) Spreadsheet Review -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your Spreadsheet from the repository. DO NOT insert it here!</a:t>
            </a:r>
          </a:p>
          <a:p>
            <a:r>
              <a:rPr lang="en-US" dirty="0"/>
              <a:t>During meeting, stop sharing this PPT to instead share Excel file. Then come back to PPT to continue discussion.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8/21/2024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8/21/2024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6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Explain how the subsystems connect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List the major functions and how they'll be tested / demonstrated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454</Words>
  <Application>Microsoft Office PowerPoint</Application>
  <PresentationFormat>Widescreen</PresentationFormat>
  <Paragraphs>89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 - Update</vt:lpstr>
      <vt:lpstr>Project Status</vt:lpstr>
      <vt:lpstr>System Architecture</vt:lpstr>
      <vt:lpstr>Integration</vt:lpstr>
      <vt:lpstr>Test Plan</vt:lpstr>
      <vt:lpstr>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45</cp:revision>
  <cp:lastPrinted>2023-07-27T14:43:55Z</cp:lastPrinted>
  <dcterms:created xsi:type="dcterms:W3CDTF">2023-06-06T17:56:44Z</dcterms:created>
  <dcterms:modified xsi:type="dcterms:W3CDTF">2024-08-21T12:53:00Z</dcterms:modified>
</cp:coreProperties>
</file>