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70" r:id="rId4"/>
    <p:sldId id="257" r:id="rId5"/>
    <p:sldId id="272" r:id="rId6"/>
    <p:sldId id="269" r:id="rId7"/>
    <p:sldId id="267" r:id="rId8"/>
    <p:sldId id="259" r:id="rId9"/>
    <p:sldId id="273" r:id="rId10"/>
    <p:sldId id="260" r:id="rId11"/>
    <p:sldId id="261" r:id="rId12"/>
    <p:sldId id="274" r:id="rId13"/>
    <p:sldId id="262" r:id="rId14"/>
    <p:sldId id="264" r:id="rId15"/>
    <p:sldId id="266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8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10/29/2019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(e.g. Final Presentation): </a:t>
            </a:r>
            <a:r>
              <a:rPr lang="en-US" sz="2400" b="1" dirty="0" smtClean="0"/>
              <a:t>11/15/2016</a:t>
            </a:r>
          </a:p>
          <a:p>
            <a:pPr marL="0" indent="0" algn="ctr">
              <a:buNone/>
            </a:pPr>
            <a:r>
              <a:rPr lang="en-US" sz="2400" i="1" dirty="0" smtClean="0"/>
              <a:t>Team member names (Major / Graduation Date)</a:t>
            </a:r>
            <a:endParaRPr lang="en-US" sz="2400" i="1" dirty="0"/>
          </a:p>
          <a:p>
            <a:pPr marL="0" indent="0" algn="ctr">
              <a:buNone/>
            </a:pPr>
            <a:r>
              <a:rPr lang="en-US" sz="1200" dirty="0" smtClean="0"/>
              <a:t>Sponsor name</a:t>
            </a:r>
            <a:endParaRPr lang="en-US" sz="1200" dirty="0"/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1200" dirty="0"/>
              <a:t>Sponsor Mentors</a:t>
            </a:r>
            <a:r>
              <a:rPr lang="en-US" sz="1200" dirty="0" smtClean="0"/>
              <a:t>:</a:t>
            </a:r>
            <a:endParaRPr lang="en-US" sz="1200" dirty="0"/>
          </a:p>
          <a:p>
            <a:pPr marL="0" indent="0" algn="ctr">
              <a:buNone/>
            </a:pPr>
            <a:r>
              <a:rPr lang="en-US" sz="1200" dirty="0"/>
              <a:t>Project engineer </a:t>
            </a:r>
            <a:r>
              <a:rPr lang="en-US" sz="1200" dirty="0" smtClean="0"/>
              <a:t>name – </a:t>
            </a:r>
            <a:endParaRPr lang="en-US" sz="1200" dirty="0"/>
          </a:p>
          <a:p>
            <a:pPr marL="0" indent="0" algn="ctr">
              <a:buNone/>
            </a:pPr>
            <a:r>
              <a:rPr lang="en-US" sz="1200" dirty="0"/>
              <a:t>Chief engineer name –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 smtClean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 smtClean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 smtClean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Circuit Design Complete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these detail slides as needed for the milestones coming in the next 2-4 weeks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Software Prototype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slides can now address the technical progress / subsystems / accomplishments.</a:t>
            </a:r>
          </a:p>
          <a:p>
            <a:r>
              <a:rPr lang="en-US" dirty="0" smtClean="0"/>
              <a:t>Provide context, i.e. overall system block diagram(s), architecture, etc.</a:t>
            </a:r>
          </a:p>
          <a:p>
            <a:r>
              <a:rPr lang="en-US" dirty="0" smtClean="0"/>
              <a:t>Avoid “diary mode”, e.g. we did this, this and this. Focus on results / accomplishments</a:t>
            </a:r>
          </a:p>
          <a:p>
            <a:r>
              <a:rPr lang="en-US" dirty="0" smtClean="0"/>
              <a:t>Show rather than tell, i.e. pictures over words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Design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 does NOT need to repeat this pattern for ALL milestones, just the ones in the next 2-4 weeks</a:t>
            </a:r>
          </a:p>
          <a:p>
            <a:r>
              <a:rPr lang="en-US" dirty="0" smtClean="0"/>
              <a:t>For this example – what does this look like? Graphs, charts, diagrams. Provide expected results and actual results &amp; analysis of differences.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Mechanical Testing Done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 smtClean="0"/>
              <a:t>LIST YOUR ITEMS ON THE SLIDE !!!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/ Decisions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40530"/>
            <a:ext cx="8229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dirty="0"/>
              <a:t>your sponsor sees it</a:t>
            </a:r>
            <a:r>
              <a:rPr lang="en-US" dirty="0" smtClean="0"/>
              <a:t>! This OFTEN / USUALLY requires an in person discussion.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 Resolution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Challenges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085" y="3152284"/>
            <a:ext cx="8566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These are neither </a:t>
            </a:r>
            <a:r>
              <a:rPr lang="en-US" dirty="0"/>
              <a:t>questions nor </a:t>
            </a:r>
            <a:r>
              <a:rPr lang="en-US" dirty="0" smtClean="0"/>
              <a:t>decisions. These </a:t>
            </a:r>
            <a:r>
              <a:rPr lang="en-US" dirty="0"/>
              <a:t>are items the team </a:t>
            </a:r>
            <a:r>
              <a:rPr lang="en-US" dirty="0" smtClean="0"/>
              <a:t>needs </a:t>
            </a:r>
            <a:r>
              <a:rPr lang="en-US" dirty="0"/>
              <a:t>to alert everyone </a:t>
            </a:r>
            <a:r>
              <a:rPr lang="en-US" dirty="0" smtClean="0"/>
              <a:t>to.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Note </a:t>
            </a:r>
            <a:r>
              <a:rPr lang="en-US" dirty="0"/>
              <a:t>the use of a table to make this easier to present and to </a:t>
            </a:r>
            <a:r>
              <a:rPr lang="en-US" dirty="0" smtClean="0"/>
              <a:t>digest.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Consider adding a column for “severity” then sort by that to keep hot items at the top.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Teams </a:t>
            </a:r>
            <a:r>
              <a:rPr lang="mr-IN" sz="3200" b="1" dirty="0" smtClean="0"/>
              <a:t>–</a:t>
            </a:r>
            <a:r>
              <a:rPr lang="en-US" sz="3200" b="1" dirty="0" smtClean="0"/>
              <a:t> Identify your ONE key takeaway from this and put that here on the slide. Like this, in a box, at the bottom of the slide.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the guidelines for Creating Strong PowerPoint Presentations found on the Capstone Support wiki</a:t>
            </a:r>
          </a:p>
          <a:p>
            <a:r>
              <a:rPr lang="en-US" dirty="0" smtClean="0"/>
              <a:t>Use it as a </a:t>
            </a:r>
            <a:r>
              <a:rPr lang="en-US" b="1" dirty="0" smtClean="0"/>
              <a:t>checklist</a:t>
            </a:r>
            <a:r>
              <a:rPr lang="en-US" dirty="0" smtClean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 smtClean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Goals: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Communicate your project status AND provide a technical design review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How:</a:t>
            </a:r>
          </a:p>
          <a:p>
            <a:pPr marL="0" indent="0">
              <a:buNone/>
            </a:pPr>
            <a:r>
              <a:rPr lang="en-US" dirty="0" smtClean="0"/>
              <a:t>Hit </a:t>
            </a:r>
            <a:r>
              <a:rPr lang="en-US" dirty="0" smtClean="0"/>
              <a:t>as many items as appropriate from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Making </a:t>
            </a:r>
            <a:r>
              <a:rPr lang="en-US" i="1" dirty="0"/>
              <a:t>Strong PowerPoint Presentations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</a:t>
            </a:r>
            <a:r>
              <a:rPr lang="en-US" dirty="0"/>
              <a:t>on the Capstone Support </a:t>
            </a:r>
            <a:r>
              <a:rPr lang="en-US" dirty="0" smtClean="0"/>
              <a:t>Wiki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Creating a Meaningful Project Status Update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of the typical content for a status </a:t>
            </a:r>
            <a:r>
              <a:rPr lang="en-US" dirty="0" smtClean="0"/>
              <a:t>report / project design review</a:t>
            </a:r>
            <a:endParaRPr lang="en-US" dirty="0" smtClean="0"/>
          </a:p>
          <a:p>
            <a:r>
              <a:rPr lang="en-US" dirty="0" smtClean="0"/>
              <a:t>It is NOT an exact ‘recipe’ for all teams / projects</a:t>
            </a:r>
            <a:r>
              <a:rPr lang="en-US" dirty="0" smtClean="0"/>
              <a:t>! </a:t>
            </a:r>
            <a:endParaRPr lang="en-US" dirty="0" smtClean="0"/>
          </a:p>
          <a:p>
            <a:r>
              <a:rPr lang="en-US" dirty="0" smtClean="0"/>
              <a:t>Start with this, then modify as needed!</a:t>
            </a:r>
          </a:p>
          <a:p>
            <a:r>
              <a:rPr lang="en-US" dirty="0" smtClean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</a:t>
            </a:r>
            <a:r>
              <a:rPr lang="en-US" dirty="0" smtClean="0"/>
              <a:t>File 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Effectively and Rapidly Communicate the Overall </a:t>
            </a:r>
            <a:r>
              <a:rPr lang="en-US" b="1" dirty="0" smtClean="0"/>
              <a:t>Progress, </a:t>
            </a:r>
            <a:r>
              <a:rPr lang="en-US" dirty="0" smtClean="0"/>
              <a:t>against the schedule of your Project, to your Project’s: </a:t>
            </a:r>
          </a:p>
          <a:p>
            <a:pPr marL="628650" indent="-571500"/>
            <a:r>
              <a:rPr lang="en-US" dirty="0" smtClean="0"/>
              <a:t>Sponsor</a:t>
            </a:r>
            <a:endParaRPr lang="en-US" dirty="0"/>
          </a:p>
          <a:p>
            <a:pPr marL="628650" indent="-571500"/>
            <a:r>
              <a:rPr lang="en-US" dirty="0" smtClean="0"/>
              <a:t>Chief Engineer</a:t>
            </a:r>
          </a:p>
          <a:p>
            <a:pPr marL="628650" indent="-571500"/>
            <a:r>
              <a:rPr lang="en-US" dirty="0" smtClean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Project Status Updates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Effectively and Rapidly Communicate </a:t>
            </a:r>
            <a:r>
              <a:rPr lang="en-US" dirty="0" smtClean="0"/>
              <a:t>and </a:t>
            </a:r>
            <a:r>
              <a:rPr lang="en-US" dirty="0" smtClean="0"/>
              <a:t>Receive Feedback on </a:t>
            </a:r>
            <a:r>
              <a:rPr lang="en-US" dirty="0" smtClean="0"/>
              <a:t>the </a:t>
            </a:r>
            <a:r>
              <a:rPr lang="en-US" dirty="0" smtClean="0"/>
              <a:t>Overall </a:t>
            </a:r>
            <a:r>
              <a:rPr lang="en-US" b="1" dirty="0" smtClean="0"/>
              <a:t>Design </a:t>
            </a:r>
            <a:r>
              <a:rPr lang="en-US" dirty="0" smtClean="0"/>
              <a:t>to </a:t>
            </a:r>
            <a:r>
              <a:rPr lang="en-US" dirty="0" smtClean="0"/>
              <a:t>your Project’s: </a:t>
            </a:r>
          </a:p>
          <a:p>
            <a:pPr marL="628650" indent="-571500"/>
            <a:r>
              <a:rPr lang="en-US" dirty="0" smtClean="0"/>
              <a:t>Sponsor</a:t>
            </a:r>
            <a:endParaRPr lang="en-US" dirty="0"/>
          </a:p>
          <a:p>
            <a:pPr marL="628650" indent="-571500"/>
            <a:r>
              <a:rPr lang="en-US" dirty="0" smtClean="0"/>
              <a:t>Chief Engineer</a:t>
            </a:r>
          </a:p>
          <a:p>
            <a:pPr marL="628650" indent="-571500"/>
            <a:r>
              <a:rPr lang="en-US" dirty="0" smtClean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Project </a:t>
            </a:r>
            <a:r>
              <a:rPr lang="en-US" dirty="0" smtClean="0"/>
              <a:t>Design Reviews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Create </a:t>
            </a:r>
            <a:r>
              <a:rPr lang="en-US" dirty="0" smtClean="0"/>
              <a:t>a Project Management forum thread with the meeting date. Do ALL collaboration on the slides in that thread. Do NOT use non-EDN resources for that, i.e. no chat, texting, Google, etc.</a:t>
            </a:r>
          </a:p>
          <a:p>
            <a:r>
              <a:rPr lang="en-US" dirty="0" smtClean="0"/>
              <a:t>Copy this template to a new file name that does NOT include the word “template”!</a:t>
            </a:r>
          </a:p>
          <a:p>
            <a:r>
              <a:rPr lang="en-US" dirty="0" smtClean="0"/>
              <a:t>Name the files using a “YYYY-MM-DD-Status Report.pptx” convention where YYY-MM-DD is the planned meeting date. The files sort easily by date this way.</a:t>
            </a:r>
          </a:p>
          <a:p>
            <a:r>
              <a:rPr lang="en-US" dirty="0" smtClean="0"/>
              <a:t>Save in your working copy of the repository on your </a:t>
            </a:r>
            <a:r>
              <a:rPr lang="en-US" dirty="0" smtClean="0"/>
              <a:t>PC. </a:t>
            </a:r>
            <a:r>
              <a:rPr lang="en-US" dirty="0" smtClean="0"/>
              <a:t>Do NOT add a file version numbers – the repo already handles that!</a:t>
            </a:r>
            <a:endParaRPr lang="en-US" dirty="0" smtClean="0"/>
          </a:p>
          <a:p>
            <a:r>
              <a:rPr lang="en-US" dirty="0" smtClean="0"/>
              <a:t>Replace the instructions with your content</a:t>
            </a:r>
          </a:p>
          <a:p>
            <a:r>
              <a:rPr lang="en-US" dirty="0" smtClean="0"/>
              <a:t>Review </a:t>
            </a:r>
            <a:r>
              <a:rPr lang="en-US" dirty="0"/>
              <a:t>the instructions at: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900" dirty="0" smtClean="0">
                <a:hlinkClick r:id="rId2"/>
              </a:rPr>
              <a:t>https</a:t>
            </a:r>
            <a:r>
              <a:rPr lang="en-US" sz="1900" dirty="0">
                <a:hlinkClick r:id="rId2"/>
              </a:rPr>
              <a:t>://</a:t>
            </a:r>
            <a:r>
              <a:rPr lang="en-US" sz="1900" dirty="0" smtClean="0">
                <a:hlinkClick r:id="rId2"/>
              </a:rPr>
              <a:t>designlab.eng.rpi.edu/edn/projects/capstone-support-dev/wiki/Creating_Strong_PowerPoint_Presentations</a:t>
            </a:r>
            <a:r>
              <a:rPr lang="en-US" sz="1900" dirty="0" smtClean="0"/>
              <a:t>  </a:t>
            </a:r>
            <a:r>
              <a:rPr lang="en-US" sz="1900" dirty="0" smtClean="0">
                <a:solidFill>
                  <a:srgbClr val="FF0000"/>
                </a:solidFill>
              </a:rPr>
              <a:t>(contents may change!)</a:t>
            </a:r>
            <a:endParaRPr lang="en-US" sz="1900" dirty="0">
              <a:solidFill>
                <a:srgbClr val="FF0000"/>
              </a:solidFill>
            </a:endParaRPr>
          </a:p>
          <a:p>
            <a:r>
              <a:rPr lang="en-US" dirty="0" smtClean="0"/>
              <a:t>Review and Edit your content! Commit to the repository as everyone edits</a:t>
            </a:r>
          </a:p>
          <a:p>
            <a:r>
              <a:rPr lang="en-US" dirty="0" smtClean="0"/>
              <a:t>Share your slides with your Project Engineer for review, </a:t>
            </a:r>
            <a:r>
              <a:rPr lang="en-US" b="1" dirty="0" smtClean="0"/>
              <a:t>well in advance (</a:t>
            </a:r>
            <a:r>
              <a:rPr lang="en-US" dirty="0" smtClean="0"/>
              <a:t>at least </a:t>
            </a:r>
            <a:r>
              <a:rPr lang="en-US" b="1" dirty="0" smtClean="0"/>
              <a:t>2-3 days) </a:t>
            </a:r>
            <a:r>
              <a:rPr lang="en-US" dirty="0" smtClean="0"/>
              <a:t>of your scheduled conference call / meeting</a:t>
            </a:r>
          </a:p>
          <a:p>
            <a:r>
              <a:rPr lang="en-US" dirty="0" smtClean="0"/>
              <a:t>Modify your content based on that feedback</a:t>
            </a:r>
          </a:p>
          <a:p>
            <a:r>
              <a:rPr lang="en-US" dirty="0" smtClean="0"/>
              <a:t>Email to Sponsor!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</a:t>
            </a:r>
            <a:r>
              <a:rPr lang="en-US" sz="4000" dirty="0" smtClean="0"/>
              <a:t>Steps - </a:t>
            </a:r>
            <a:r>
              <a:rPr lang="en-US" sz="4000" dirty="0"/>
              <a:t>Read </a:t>
            </a:r>
            <a:r>
              <a:rPr lang="en-US" sz="4000" dirty="0" smtClean="0"/>
              <a:t>All These Slides First</a:t>
            </a:r>
            <a:r>
              <a:rPr lang="en-US" sz="4000" dirty="0"/>
              <a:t>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10/29/2019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Update from Sponsor</a:t>
            </a:r>
            <a:endParaRPr lang="en-US" dirty="0"/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 smtClean="0"/>
              <a:t>Project </a:t>
            </a:r>
            <a:r>
              <a:rPr lang="en-US" dirty="0"/>
              <a:t>Status </a:t>
            </a:r>
          </a:p>
          <a:p>
            <a:pPr lvl="1"/>
            <a:r>
              <a:rPr lang="en-US" dirty="0"/>
              <a:t>A summary of results to </a:t>
            </a:r>
            <a:r>
              <a:rPr lang="en-US" dirty="0" smtClean="0"/>
              <a:t>date – based on your Statement of Work/Schedule</a:t>
            </a:r>
          </a:p>
          <a:p>
            <a:pPr lvl="1"/>
            <a:r>
              <a:rPr lang="en-US" dirty="0" smtClean="0"/>
              <a:t>Updates per Subsystem / Major Work Areas</a:t>
            </a:r>
            <a:endParaRPr lang="en-US" dirty="0"/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</a:t>
            </a:r>
            <a:r>
              <a:rPr lang="en-US" dirty="0" smtClean="0"/>
              <a:t>have pre-recorded </a:t>
            </a:r>
            <a:r>
              <a:rPr lang="en-US" dirty="0"/>
              <a:t>video just in case!</a:t>
            </a:r>
          </a:p>
          <a:p>
            <a:r>
              <a:rPr lang="en-US" dirty="0"/>
              <a:t>Answers / Decisions </a:t>
            </a:r>
            <a:r>
              <a:rPr lang="en-US" dirty="0" smtClean="0"/>
              <a:t>Needed from Sponsor</a:t>
            </a:r>
          </a:p>
          <a:p>
            <a:r>
              <a:rPr lang="en-US" dirty="0" smtClean="0"/>
              <a:t>Next </a:t>
            </a:r>
            <a:r>
              <a:rPr lang="en-US" dirty="0"/>
              <a:t>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</a:t>
            </a:r>
            <a:r>
              <a:rPr lang="en-US" dirty="0" smtClean="0"/>
              <a:t>or confirm the </a:t>
            </a:r>
            <a:r>
              <a:rPr lang="en-US" dirty="0"/>
              <a:t>next </a:t>
            </a:r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Conference Call 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91" y="5976689"/>
            <a:ext cx="55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Your FIRST Slide Deck Will Be a Simplified Version of This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38831"/>
              </p:ext>
            </p:extLst>
          </p:nvPr>
        </p:nvGraphicFramePr>
        <p:xfrm>
          <a:off x="457200" y="1897063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Actual</a:t>
                      </a:r>
                      <a:endParaRPr lang="en-US" sz="16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  <a:endParaRPr lang="en-US" sz="16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milestone is in ‘good shape’ and there are no apparent obstacles to completion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10/29/2019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93192" y="5720064"/>
            <a:ext cx="6186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of a Project “Dashboard” – There are MANY Styles</a:t>
            </a:r>
          </a:p>
          <a:p>
            <a:pPr algn="ctr"/>
            <a:r>
              <a:rPr lang="en-US" dirty="0" smtClean="0"/>
              <a:t>These should be the milestones listed in your Statement of Work</a:t>
            </a: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3348477" y="3326924"/>
            <a:ext cx="2243580" cy="1278779"/>
          </a:xfrm>
          <a:prstGeom prst="borderCallout1">
            <a:avLst>
              <a:gd name="adj1" fmla="val 49266"/>
              <a:gd name="adj2" fmla="val -4972"/>
              <a:gd name="adj3" fmla="val -5402"/>
              <a:gd name="adj4" fmla="val -106074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Legend</a:t>
            </a:r>
          </a:p>
          <a:p>
            <a:pPr algn="ctr"/>
            <a:r>
              <a:rPr lang="en-US" dirty="0" smtClean="0"/>
              <a:t>Green = Good</a:t>
            </a:r>
          </a:p>
          <a:p>
            <a:pPr algn="ctr"/>
            <a:r>
              <a:rPr lang="en-US" dirty="0" smtClean="0"/>
              <a:t>Yellow = </a:t>
            </a:r>
            <a:r>
              <a:rPr lang="en-US" dirty="0"/>
              <a:t>A</a:t>
            </a:r>
            <a:r>
              <a:rPr lang="en-US" dirty="0" smtClean="0"/>
              <a:t>t Risk</a:t>
            </a:r>
          </a:p>
          <a:p>
            <a:pPr algn="ctr"/>
            <a:r>
              <a:rPr lang="en-US" dirty="0" smtClean="0"/>
              <a:t>Red = In Trouble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slides should address the problems seen in the Project Status slide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Explanations of Late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157</TotalTime>
  <Words>1071</Words>
  <Application>Microsoft Office PowerPoint</Application>
  <PresentationFormat>On-screen Show (4:3)</PresentationFormat>
  <Paragraphs>169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Mangal</vt:lpstr>
      <vt:lpstr>ＭＳ 明朝</vt:lpstr>
      <vt:lpstr>Times New Roman</vt:lpstr>
      <vt:lpstr>Office Theme</vt:lpstr>
      <vt:lpstr>Project Name</vt:lpstr>
      <vt:lpstr>Creating a Meaningful Project Status Update</vt:lpstr>
      <vt:lpstr>This File Is:</vt:lpstr>
      <vt:lpstr>Goal for Project Status Updates</vt:lpstr>
      <vt:lpstr>Goal for Project Design Reviews</vt:lpstr>
      <vt:lpstr>The Steps - Read All These Slides First! </vt:lpstr>
      <vt:lpstr>Typical Conference Call Agenda</vt:lpstr>
      <vt:lpstr>Project Status</vt:lpstr>
      <vt:lpstr>Explanations of Late Items</vt:lpstr>
      <vt:lpstr>Circuit Design Complete </vt:lpstr>
      <vt:lpstr>Software Prototype Demo</vt:lpstr>
      <vt:lpstr>Project Design Review</vt:lpstr>
      <vt:lpstr>Mechanical Testing Done 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Anderson, Mark</cp:lastModifiedBy>
  <cp:revision>27</cp:revision>
  <dcterms:created xsi:type="dcterms:W3CDTF">2018-08-03T15:44:17Z</dcterms:created>
  <dcterms:modified xsi:type="dcterms:W3CDTF">2019-10-29T16:22:01Z</dcterms:modified>
</cp:coreProperties>
</file>