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4" r:id="rId5"/>
    <p:sldId id="261" r:id="rId6"/>
    <p:sldId id="258" r:id="rId7"/>
    <p:sldId id="259" r:id="rId8"/>
    <p:sldId id="265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</a:t>
            </a:r>
            <a:r>
              <a:rPr lang="en-US">
                <a:ea typeface="+mn-lt"/>
                <a:cs typeface="+mn-lt"/>
              </a:rPr>
              <a:t>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this text box and all instructions (in blue text) throughout the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this semester.                      		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528</Words>
  <Application>Microsoft Office PowerPoint</Application>
  <PresentationFormat>Widescreen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Client Presentation of Project</vt:lpstr>
      <vt:lpstr>(Delete this slide)  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(Delete this slide)  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44</cp:revision>
  <dcterms:created xsi:type="dcterms:W3CDTF">2024-06-26T15:25:47Z</dcterms:created>
  <dcterms:modified xsi:type="dcterms:W3CDTF">2025-06-05T19:37:54Z</dcterms:modified>
</cp:coreProperties>
</file>