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4" r:id="rId5"/>
    <p:sldId id="261" r:id="rId6"/>
    <p:sldId id="258" r:id="rId7"/>
    <p:sldId id="259" r:id="rId8"/>
    <p:sldId id="265" r:id="rId9"/>
    <p:sldId id="260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4" autoAdjust="0"/>
  </p:normalViewPr>
  <p:slideViewPr>
    <p:cSldViewPr snapToGrid="0">
      <p:cViewPr varScale="1">
        <p:scale>
          <a:sx n="60" d="100"/>
          <a:sy n="60" d="100"/>
        </p:scale>
        <p:origin x="677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</a:t>
            </a:r>
            <a:r>
              <a:rPr lang="en-US" u="sng" dirty="0">
                <a:solidFill>
                  <a:schemeClr val="accent1"/>
                </a:solidFill>
              </a:rPr>
              <a:t>this</a:t>
            </a:r>
            <a:r>
              <a:rPr lang="en-US" dirty="0">
                <a:solidFill>
                  <a:schemeClr val="accent1"/>
                </a:solidFill>
              </a:rPr>
              <a:t> semester.                      		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525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Client Presentation of Project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48</cp:revision>
  <dcterms:created xsi:type="dcterms:W3CDTF">2024-06-26T15:25:47Z</dcterms:created>
  <dcterms:modified xsi:type="dcterms:W3CDTF">2025-06-10T18:41:25Z</dcterms:modified>
</cp:coreProperties>
</file>